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1fec226de243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a0bd6acb744dd3"/>
  </p:sldMasterIdLst>
  <p:sldIdLst>
    <p:sldId xmlns:r="http://schemas.openxmlformats.org/officeDocument/2006/relationships" id="256" r:id="Rd8d253e5cdfb48e4"/>
    <p:sldId xmlns:r="http://schemas.openxmlformats.org/officeDocument/2006/relationships" id="257" r:id="R2a34a96d5f2247d8"/>
    <p:sldId xmlns:r="http://schemas.openxmlformats.org/officeDocument/2006/relationships" id="258" r:id="Rdcc9c15979d64068"/>
    <p:sldId xmlns:r="http://schemas.openxmlformats.org/officeDocument/2006/relationships" id="259" r:id="Rcd4ec6108a644c4d"/>
    <p:sldId xmlns:r="http://schemas.openxmlformats.org/officeDocument/2006/relationships" id="260" r:id="R95ef49f10cad4192"/>
    <p:sldId xmlns:r="http://schemas.openxmlformats.org/officeDocument/2006/relationships" id="261" r:id="Re88360bc74b944bf"/>
    <p:sldId xmlns:r="http://schemas.openxmlformats.org/officeDocument/2006/relationships" id="262" r:id="R0f925977f79a4a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0bd6acb744dd3" /><Relationship Type="http://schemas.openxmlformats.org/officeDocument/2006/relationships/slide" Target="/ppt/slides/slide1.xml" Id="Rd8d253e5cdfb48e4" /><Relationship Type="http://schemas.openxmlformats.org/officeDocument/2006/relationships/slide" Target="/ppt/slides/slide2.xml" Id="R2a34a96d5f2247d8" /><Relationship Type="http://schemas.openxmlformats.org/officeDocument/2006/relationships/slide" Target="/ppt/slides/slide3.xml" Id="Rdcc9c15979d64068" /><Relationship Type="http://schemas.openxmlformats.org/officeDocument/2006/relationships/slide" Target="/ppt/slides/slide4.xml" Id="Rcd4ec6108a644c4d" /><Relationship Type="http://schemas.openxmlformats.org/officeDocument/2006/relationships/slide" Target="/ppt/slides/slide5.xml" Id="R95ef49f10cad4192" /><Relationship Type="http://schemas.openxmlformats.org/officeDocument/2006/relationships/slide" Target="/ppt/slides/slide6.xml" Id="Re88360bc74b944bf" /><Relationship Type="http://schemas.openxmlformats.org/officeDocument/2006/relationships/slide" Target="/ppt/slides/slide7.xml" Id="R0f925977f79a4a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2f3036833349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6550a1da84230" /><Relationship Type="http://schemas.openxmlformats.org/officeDocument/2006/relationships/theme" Target="/ppt/slideMasters/theme/theme1.xml" Id="R118a9f7275a94f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d6550a1da842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e7f5d3d1448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9355b21b04c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bd1fc1f7c4c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2f86b7ed64d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6b875309c4b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8670d2c2b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5e72044d740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JOHNSGÅRD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JOHNSGÅRD HOLDING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JOHNSGÅRD ANNIKEN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JOHNSGÅRD KIM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Ramsåsveien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929 178 696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JOHNSGÅRD HOLDING AS</a:t>
            </a:r>
          </a:p>
        </p:txBody>
      </p:sp>
    </p:spTree>
  </p:cSld>
  <p:clrMapOvr>
    <a:masterClrMapping xmlns:a="http://schemas.openxmlformats.org/drawingml/2006/main"/>
  </p:clrMapOvr>
</p:sld>
</file>