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aabf647ae84b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51ea1a6cf44640"/>
  </p:sldMasterIdLst>
  <p:sldIdLst>
    <p:sldId xmlns:r="http://schemas.openxmlformats.org/officeDocument/2006/relationships" id="256" r:id="Rb251cadd66034343"/>
    <p:sldId xmlns:r="http://schemas.openxmlformats.org/officeDocument/2006/relationships" id="257" r:id="R929f24253f5c432d"/>
    <p:sldId xmlns:r="http://schemas.openxmlformats.org/officeDocument/2006/relationships" id="258" r:id="Reaef0a03156346ff"/>
    <p:sldId xmlns:r="http://schemas.openxmlformats.org/officeDocument/2006/relationships" id="259" r:id="R7da3c8e9f11d49a2"/>
    <p:sldId xmlns:r="http://schemas.openxmlformats.org/officeDocument/2006/relationships" id="260" r:id="Rcea993b25e9a4429"/>
    <p:sldId xmlns:r="http://schemas.openxmlformats.org/officeDocument/2006/relationships" id="261" r:id="Rcc3545df0d364f6e"/>
    <p:sldId xmlns:r="http://schemas.openxmlformats.org/officeDocument/2006/relationships" id="262" r:id="Rf59c46325c744a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51ea1a6cf44640" /><Relationship Type="http://schemas.openxmlformats.org/officeDocument/2006/relationships/slide" Target="/ppt/slides/slide1.xml" Id="Rb251cadd66034343" /><Relationship Type="http://schemas.openxmlformats.org/officeDocument/2006/relationships/slide" Target="/ppt/slides/slide2.xml" Id="R929f24253f5c432d" /><Relationship Type="http://schemas.openxmlformats.org/officeDocument/2006/relationships/slide" Target="/ppt/slides/slide3.xml" Id="Reaef0a03156346ff" /><Relationship Type="http://schemas.openxmlformats.org/officeDocument/2006/relationships/slide" Target="/ppt/slides/slide4.xml" Id="R7da3c8e9f11d49a2" /><Relationship Type="http://schemas.openxmlformats.org/officeDocument/2006/relationships/slide" Target="/ppt/slides/slide5.xml" Id="Rcea993b25e9a4429" /><Relationship Type="http://schemas.openxmlformats.org/officeDocument/2006/relationships/slide" Target="/ppt/slides/slide6.xml" Id="Rcc3545df0d364f6e" /><Relationship Type="http://schemas.openxmlformats.org/officeDocument/2006/relationships/slide" Target="/ppt/slides/slide7.xml" Id="Rf59c46325c744a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7bcfbc566949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b875ae0da4942" /><Relationship Type="http://schemas.openxmlformats.org/officeDocument/2006/relationships/theme" Target="/ppt/slideMasters/theme/theme1.xml" Id="R1a760876ab744e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2b875ae0da49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611dcf39d4f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fe392fc704c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5b2ccc2dc4b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7c4b108cd4d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bfc8b54ff41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5c3c42c2448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10fdd157047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GOL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GOL HOLDING 2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669 437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4 283 676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4 371 528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HALVARD MØLLERPLASS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Breidokkgutu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929 190 815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