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457f656a26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a627be38549c5"/>
  </p:sldMasterIdLst>
  <p:sldIdLst>
    <p:sldId xmlns:r="http://schemas.openxmlformats.org/officeDocument/2006/relationships" id="256" r:id="R2c953bee2864486a"/>
    <p:sldId xmlns:r="http://schemas.openxmlformats.org/officeDocument/2006/relationships" id="257" r:id="Rd73aa7ecfbb14bca"/>
    <p:sldId xmlns:r="http://schemas.openxmlformats.org/officeDocument/2006/relationships" id="258" r:id="R88da6b0f5bf9417d"/>
    <p:sldId xmlns:r="http://schemas.openxmlformats.org/officeDocument/2006/relationships" id="259" r:id="R7b264218573c4a91"/>
    <p:sldId xmlns:r="http://schemas.openxmlformats.org/officeDocument/2006/relationships" id="260" r:id="Rc2b6b055bc3e4434"/>
    <p:sldId xmlns:r="http://schemas.openxmlformats.org/officeDocument/2006/relationships" id="261" r:id="Rb6536d3f974d43fb"/>
    <p:sldId xmlns:r="http://schemas.openxmlformats.org/officeDocument/2006/relationships" id="262" r:id="R6d050b2d28f14f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a627be38549c5" /><Relationship Type="http://schemas.openxmlformats.org/officeDocument/2006/relationships/slide" Target="/ppt/slides/slide1.xml" Id="R2c953bee2864486a" /><Relationship Type="http://schemas.openxmlformats.org/officeDocument/2006/relationships/slide" Target="/ppt/slides/slide2.xml" Id="Rd73aa7ecfbb14bca" /><Relationship Type="http://schemas.openxmlformats.org/officeDocument/2006/relationships/slide" Target="/ppt/slides/slide3.xml" Id="R88da6b0f5bf9417d" /><Relationship Type="http://schemas.openxmlformats.org/officeDocument/2006/relationships/slide" Target="/ppt/slides/slide4.xml" Id="R7b264218573c4a91" /><Relationship Type="http://schemas.openxmlformats.org/officeDocument/2006/relationships/slide" Target="/ppt/slides/slide5.xml" Id="Rc2b6b055bc3e4434" /><Relationship Type="http://schemas.openxmlformats.org/officeDocument/2006/relationships/slide" Target="/ppt/slides/slide6.xml" Id="Rb6536d3f974d43fb" /><Relationship Type="http://schemas.openxmlformats.org/officeDocument/2006/relationships/slide" Target="/ppt/slides/slide7.xml" Id="R6d050b2d28f14f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74217c27d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3c32da70474e" /><Relationship Type="http://schemas.openxmlformats.org/officeDocument/2006/relationships/theme" Target="/ppt/slideMasters/theme/theme1.xml" Id="R19def3bc64a14d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83c32da7047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5a1bff3fc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949ad8a86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2ad3097b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f9484a89c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51ec7873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f8b0f4319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4b2368801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KOKKERSVOLD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KOKKERSVOLD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KOKKERSVOLD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929 249 402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