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42e254e0c5647d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59732ce295f47de"/>
  </p:sldMasterIdLst>
  <p:sldIdLst>
    <p:sldId xmlns:r="http://schemas.openxmlformats.org/officeDocument/2006/relationships" id="256" r:id="R77a2107e1871474c"/>
    <p:sldId xmlns:r="http://schemas.openxmlformats.org/officeDocument/2006/relationships" id="257" r:id="R293ab2755c634194"/>
    <p:sldId xmlns:r="http://schemas.openxmlformats.org/officeDocument/2006/relationships" id="258" r:id="Rdac51208864d4976"/>
    <p:sldId xmlns:r="http://schemas.openxmlformats.org/officeDocument/2006/relationships" id="259" r:id="Rb62fddbc56b74196"/>
    <p:sldId xmlns:r="http://schemas.openxmlformats.org/officeDocument/2006/relationships" id="260" r:id="R78d4fdfd6eca43d3"/>
    <p:sldId xmlns:r="http://schemas.openxmlformats.org/officeDocument/2006/relationships" id="261" r:id="R740326fb76d745a8"/>
    <p:sldId xmlns:r="http://schemas.openxmlformats.org/officeDocument/2006/relationships" id="262" r:id="Rc93a5ae3f5174cf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59732ce295f47de" /><Relationship Type="http://schemas.openxmlformats.org/officeDocument/2006/relationships/slide" Target="/ppt/slides/slide1.xml" Id="R77a2107e1871474c" /><Relationship Type="http://schemas.openxmlformats.org/officeDocument/2006/relationships/slide" Target="/ppt/slides/slide2.xml" Id="R293ab2755c634194" /><Relationship Type="http://schemas.openxmlformats.org/officeDocument/2006/relationships/slide" Target="/ppt/slides/slide3.xml" Id="Rdac51208864d4976" /><Relationship Type="http://schemas.openxmlformats.org/officeDocument/2006/relationships/slide" Target="/ppt/slides/slide4.xml" Id="Rb62fddbc56b74196" /><Relationship Type="http://schemas.openxmlformats.org/officeDocument/2006/relationships/slide" Target="/ppt/slides/slide5.xml" Id="R78d4fdfd6eca43d3" /><Relationship Type="http://schemas.openxmlformats.org/officeDocument/2006/relationships/slide" Target="/ppt/slides/slide6.xml" Id="R740326fb76d745a8" /><Relationship Type="http://schemas.openxmlformats.org/officeDocument/2006/relationships/slide" Target="/ppt/slides/slide7.xml" Id="Rc93a5ae3f5174cf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fc7cb6dd2924dc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cac956f87a4917" /><Relationship Type="http://schemas.openxmlformats.org/officeDocument/2006/relationships/theme" Target="/ppt/slideMasters/theme/theme1.xml" Id="R3b24f79877f2410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acac956f87a491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9a0f1de32445e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e5a6d2e6e8456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0c7103e673493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69529eab3b43b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22096ae9224ed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ea1d68653b4eb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3bb4a1d0dd4fc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LRS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LRS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LRS INVEST AS ble etablert [år] og holder til i Surnadal.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LRS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LRS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LRS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−26 641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138 607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5 483 145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5 500 065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LRS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LARS RUNE SÆTHER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LRS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Skogvegen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6652 Surnadal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929 312 864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LRS INVEST AS</a:t>
            </a:r>
          </a:p>
        </p:txBody>
      </p:sp>
    </p:spTree>
  </p:cSld>
  <p:clrMapOvr>
    <a:masterClrMapping xmlns:a="http://schemas.openxmlformats.org/drawingml/2006/main"/>
  </p:clrMapOvr>
</p:sld>
</file>