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f480796e60347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66d18fe919433c"/>
  </p:sldMasterIdLst>
  <p:sldIdLst>
    <p:sldId xmlns:r="http://schemas.openxmlformats.org/officeDocument/2006/relationships" id="256" r:id="R760d172d488b4263"/>
    <p:sldId xmlns:r="http://schemas.openxmlformats.org/officeDocument/2006/relationships" id="257" r:id="Refde2000420b4370"/>
    <p:sldId xmlns:r="http://schemas.openxmlformats.org/officeDocument/2006/relationships" id="258" r:id="R1badf195179d47ac"/>
    <p:sldId xmlns:r="http://schemas.openxmlformats.org/officeDocument/2006/relationships" id="259" r:id="Rc16c8f4b1e2242db"/>
    <p:sldId xmlns:r="http://schemas.openxmlformats.org/officeDocument/2006/relationships" id="260" r:id="Rff1c120825f541d3"/>
    <p:sldId xmlns:r="http://schemas.openxmlformats.org/officeDocument/2006/relationships" id="261" r:id="Rbb3e6fda492c4d30"/>
    <p:sldId xmlns:r="http://schemas.openxmlformats.org/officeDocument/2006/relationships" id="262" r:id="Rbf3725ca517147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66d18fe919433c" /><Relationship Type="http://schemas.openxmlformats.org/officeDocument/2006/relationships/slide" Target="/ppt/slides/slide1.xml" Id="R760d172d488b4263" /><Relationship Type="http://schemas.openxmlformats.org/officeDocument/2006/relationships/slide" Target="/ppt/slides/slide2.xml" Id="Refde2000420b4370" /><Relationship Type="http://schemas.openxmlformats.org/officeDocument/2006/relationships/slide" Target="/ppt/slides/slide3.xml" Id="R1badf195179d47ac" /><Relationship Type="http://schemas.openxmlformats.org/officeDocument/2006/relationships/slide" Target="/ppt/slides/slide4.xml" Id="Rc16c8f4b1e2242db" /><Relationship Type="http://schemas.openxmlformats.org/officeDocument/2006/relationships/slide" Target="/ppt/slides/slide5.xml" Id="Rff1c120825f541d3" /><Relationship Type="http://schemas.openxmlformats.org/officeDocument/2006/relationships/slide" Target="/ppt/slides/slide6.xml" Id="Rbb3e6fda492c4d30" /><Relationship Type="http://schemas.openxmlformats.org/officeDocument/2006/relationships/slide" Target="/ppt/slides/slide7.xml" Id="Rbf3725ca517147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b5e96e1c0d4e7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e8c30400fb4e16" /><Relationship Type="http://schemas.openxmlformats.org/officeDocument/2006/relationships/theme" Target="/ppt/slideMasters/theme/theme1.xml" Id="Rd245d31403604e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ee8c30400fb4e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3c8df017de43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b5e222758a4a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78531b3feb41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05eccf666a43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615b3d504743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1412ae56534b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ef55e5bc804e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SKREDEN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SKREDEN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SKREDEN AS ble etablert [år] og holder til i Utvik.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SKREDEN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SKREDEN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SKREDEN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840 050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94 415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73 676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168 238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586 112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SKREDEN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SKREDE EMIL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SKREDEN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Tistamvegen 170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6797 Utvik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929 328 949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SKREDEN AS</a:t>
            </a:r>
          </a:p>
        </p:txBody>
      </p:sp>
    </p:spTree>
  </p:cSld>
  <p:clrMapOvr>
    <a:masterClrMapping xmlns:a="http://schemas.openxmlformats.org/drawingml/2006/main"/>
  </p:clrMapOvr>
</p:sld>
</file>