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986b30aadb4a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7b309f57c44a9a"/>
  </p:sldMasterIdLst>
  <p:sldIdLst>
    <p:sldId xmlns:r="http://schemas.openxmlformats.org/officeDocument/2006/relationships" id="256" r:id="R1681b2162be54050"/>
    <p:sldId xmlns:r="http://schemas.openxmlformats.org/officeDocument/2006/relationships" id="257" r:id="R22d3ff1bd2e64531"/>
    <p:sldId xmlns:r="http://schemas.openxmlformats.org/officeDocument/2006/relationships" id="258" r:id="Rb51c61dc8e1c4adb"/>
    <p:sldId xmlns:r="http://schemas.openxmlformats.org/officeDocument/2006/relationships" id="259" r:id="Re47d6a5ad02d442a"/>
    <p:sldId xmlns:r="http://schemas.openxmlformats.org/officeDocument/2006/relationships" id="260" r:id="R7a472d9b30eb4f67"/>
    <p:sldId xmlns:r="http://schemas.openxmlformats.org/officeDocument/2006/relationships" id="261" r:id="R769b8e371d5c4913"/>
    <p:sldId xmlns:r="http://schemas.openxmlformats.org/officeDocument/2006/relationships" id="262" r:id="R1de364e6a33240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b309f57c44a9a" /><Relationship Type="http://schemas.openxmlformats.org/officeDocument/2006/relationships/slide" Target="/ppt/slides/slide1.xml" Id="R1681b2162be54050" /><Relationship Type="http://schemas.openxmlformats.org/officeDocument/2006/relationships/slide" Target="/ppt/slides/slide2.xml" Id="R22d3ff1bd2e64531" /><Relationship Type="http://schemas.openxmlformats.org/officeDocument/2006/relationships/slide" Target="/ppt/slides/slide3.xml" Id="Rb51c61dc8e1c4adb" /><Relationship Type="http://schemas.openxmlformats.org/officeDocument/2006/relationships/slide" Target="/ppt/slides/slide4.xml" Id="Re47d6a5ad02d442a" /><Relationship Type="http://schemas.openxmlformats.org/officeDocument/2006/relationships/slide" Target="/ppt/slides/slide5.xml" Id="R7a472d9b30eb4f67" /><Relationship Type="http://schemas.openxmlformats.org/officeDocument/2006/relationships/slide" Target="/ppt/slides/slide6.xml" Id="R769b8e371d5c4913" /><Relationship Type="http://schemas.openxmlformats.org/officeDocument/2006/relationships/slide" Target="/ppt/slides/slide7.xml" Id="R1de364e6a33240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5afefab56248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9f00691f34812" /><Relationship Type="http://schemas.openxmlformats.org/officeDocument/2006/relationships/theme" Target="/ppt/slideMasters/theme/theme1.xml" Id="R08f3b12f0c2144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a9f00691f348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42a437ce147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50ee03e8244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9a82bd6bb43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ca932192342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e47a5456443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bd06af0a745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8a62310eb4e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AIRMEE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AIRMEE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AIRMEE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AIRMEE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AIRMEE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AIRMEE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−3 340 973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148 663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AIRMEE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AIRMIZ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AIRMEE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929 330 439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AIRMEE AS</a:t>
            </a:r>
          </a:p>
        </p:txBody>
      </p:sp>
    </p:spTree>
  </p:cSld>
  <p:clrMapOvr>
    <a:masterClrMapping xmlns:a="http://schemas.openxmlformats.org/drawingml/2006/main"/>
  </p:clrMapOvr>
</p:sld>
</file>