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e8fbae523f45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c3283474884d4a"/>
  </p:sldMasterIdLst>
  <p:sldIdLst>
    <p:sldId xmlns:r="http://schemas.openxmlformats.org/officeDocument/2006/relationships" id="256" r:id="Rd17748c44b384227"/>
    <p:sldId xmlns:r="http://schemas.openxmlformats.org/officeDocument/2006/relationships" id="257" r:id="R30a23768a8ab4a8b"/>
    <p:sldId xmlns:r="http://schemas.openxmlformats.org/officeDocument/2006/relationships" id="258" r:id="Rd3fd17fe3e984391"/>
    <p:sldId xmlns:r="http://schemas.openxmlformats.org/officeDocument/2006/relationships" id="259" r:id="Rd0b2705d248e411e"/>
    <p:sldId xmlns:r="http://schemas.openxmlformats.org/officeDocument/2006/relationships" id="260" r:id="R308f926b192944fb"/>
    <p:sldId xmlns:r="http://schemas.openxmlformats.org/officeDocument/2006/relationships" id="261" r:id="R2188c8f061da4a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3283474884d4a" /><Relationship Type="http://schemas.openxmlformats.org/officeDocument/2006/relationships/slide" Target="/ppt/slides/slide1.xml" Id="Rd17748c44b384227" /><Relationship Type="http://schemas.openxmlformats.org/officeDocument/2006/relationships/slide" Target="/ppt/slides/slide2.xml" Id="R30a23768a8ab4a8b" /><Relationship Type="http://schemas.openxmlformats.org/officeDocument/2006/relationships/slide" Target="/ppt/slides/slide3.xml" Id="Rd3fd17fe3e984391" /><Relationship Type="http://schemas.openxmlformats.org/officeDocument/2006/relationships/slide" Target="/ppt/slides/slide4.xml" Id="Rd0b2705d248e411e" /><Relationship Type="http://schemas.openxmlformats.org/officeDocument/2006/relationships/slide" Target="/ppt/slides/slide5.xml" Id="R308f926b192944fb" /><Relationship Type="http://schemas.openxmlformats.org/officeDocument/2006/relationships/slide" Target="/ppt/slides/slide6.xml" Id="R2188c8f061da4a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486f0cb0e4d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dde017db942d6" /><Relationship Type="http://schemas.openxmlformats.org/officeDocument/2006/relationships/theme" Target="/ppt/slideMasters/theme/theme1.xml" Id="Rd8b59ca1fc434c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5dde017db942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ea2f8532e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f5963f37c41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03762bb6c48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35c4ab6dd42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6bb5cc21d4b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4f61d2b69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VAISVILA TADAS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929 372 913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BYGG AS</a:t>
            </a:r>
          </a:p>
        </p:txBody>
      </p:sp>
    </p:spTree>
  </p:cSld>
  <p:clrMapOvr>
    <a:masterClrMapping xmlns:a="http://schemas.openxmlformats.org/drawingml/2006/main"/>
  </p:clrMapOvr>
</p:sld>
</file>