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ef34074cd543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76264ec90f409a"/>
  </p:sldMasterIdLst>
  <p:sldIdLst>
    <p:sldId xmlns:r="http://schemas.openxmlformats.org/officeDocument/2006/relationships" id="256" r:id="R6198c349ce4d4787"/>
    <p:sldId xmlns:r="http://schemas.openxmlformats.org/officeDocument/2006/relationships" id="257" r:id="R40c5674509b24044"/>
    <p:sldId xmlns:r="http://schemas.openxmlformats.org/officeDocument/2006/relationships" id="258" r:id="Rfafe8ad2715349f2"/>
    <p:sldId xmlns:r="http://schemas.openxmlformats.org/officeDocument/2006/relationships" id="259" r:id="Rad962abb455e4bbe"/>
    <p:sldId xmlns:r="http://schemas.openxmlformats.org/officeDocument/2006/relationships" id="260" r:id="R38bc5c7b896b420e"/>
    <p:sldId xmlns:r="http://schemas.openxmlformats.org/officeDocument/2006/relationships" id="261" r:id="R995cec6ee9a5494f"/>
    <p:sldId xmlns:r="http://schemas.openxmlformats.org/officeDocument/2006/relationships" id="262" r:id="Rad147d031c404e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76264ec90f409a" /><Relationship Type="http://schemas.openxmlformats.org/officeDocument/2006/relationships/slide" Target="/ppt/slides/slide1.xml" Id="R6198c349ce4d4787" /><Relationship Type="http://schemas.openxmlformats.org/officeDocument/2006/relationships/slide" Target="/ppt/slides/slide2.xml" Id="R40c5674509b24044" /><Relationship Type="http://schemas.openxmlformats.org/officeDocument/2006/relationships/slide" Target="/ppt/slides/slide3.xml" Id="Rfafe8ad2715349f2" /><Relationship Type="http://schemas.openxmlformats.org/officeDocument/2006/relationships/slide" Target="/ppt/slides/slide4.xml" Id="Rad962abb455e4bbe" /><Relationship Type="http://schemas.openxmlformats.org/officeDocument/2006/relationships/slide" Target="/ppt/slides/slide5.xml" Id="R38bc5c7b896b420e" /><Relationship Type="http://schemas.openxmlformats.org/officeDocument/2006/relationships/slide" Target="/ppt/slides/slide6.xml" Id="R995cec6ee9a5494f" /><Relationship Type="http://schemas.openxmlformats.org/officeDocument/2006/relationships/slide" Target="/ppt/slides/slide7.xml" Id="Rad147d031c404e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a20240f73843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3fcb2fc4ec4cbb" /><Relationship Type="http://schemas.openxmlformats.org/officeDocument/2006/relationships/theme" Target="/ppt/slideMasters/theme/theme1.xml" Id="R79b53b1ca82647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3fcb2fc4ec4c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a8d45ceed64f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ed601bf45f4b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b3012c7b5a42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240e4c606341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dc6f0d0cb24a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51476bfe8647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486a605c9d49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MUSTAD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MUSTAD INVEST AS ble etablert [år] og holder til i Langesund.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−185 785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−624 938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73 479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16 405 877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JFE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JOWILL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Clarks 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3970 Langesund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929 401 352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MUSTAD INVEST AS</a:t>
            </a:r>
          </a:p>
        </p:txBody>
      </p:sp>
    </p:spTree>
  </p:cSld>
  <p:clrMapOvr>
    <a:masterClrMapping xmlns:a="http://schemas.openxmlformats.org/drawingml/2006/main"/>
  </p:clrMapOvr>
</p:sld>
</file>