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c44349db947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e5cbcf0444fab"/>
  </p:sldMasterIdLst>
  <p:sldIdLst>
    <p:sldId xmlns:r="http://schemas.openxmlformats.org/officeDocument/2006/relationships" id="256" r:id="R8e80d6036e8d431d"/>
    <p:sldId xmlns:r="http://schemas.openxmlformats.org/officeDocument/2006/relationships" id="257" r:id="R787bce1a8fdd40e8"/>
    <p:sldId xmlns:r="http://schemas.openxmlformats.org/officeDocument/2006/relationships" id="258" r:id="R29266e55cfd6403d"/>
    <p:sldId xmlns:r="http://schemas.openxmlformats.org/officeDocument/2006/relationships" id="259" r:id="Rd49b416ac1264f95"/>
    <p:sldId xmlns:r="http://schemas.openxmlformats.org/officeDocument/2006/relationships" id="260" r:id="R8bb351a435554c7e"/>
    <p:sldId xmlns:r="http://schemas.openxmlformats.org/officeDocument/2006/relationships" id="261" r:id="R60ab91f671b24df9"/>
    <p:sldId xmlns:r="http://schemas.openxmlformats.org/officeDocument/2006/relationships" id="262" r:id="Rff93cca99085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e5cbcf0444fab" /><Relationship Type="http://schemas.openxmlformats.org/officeDocument/2006/relationships/slide" Target="/ppt/slides/slide1.xml" Id="R8e80d6036e8d431d" /><Relationship Type="http://schemas.openxmlformats.org/officeDocument/2006/relationships/slide" Target="/ppt/slides/slide2.xml" Id="R787bce1a8fdd40e8" /><Relationship Type="http://schemas.openxmlformats.org/officeDocument/2006/relationships/slide" Target="/ppt/slides/slide3.xml" Id="R29266e55cfd6403d" /><Relationship Type="http://schemas.openxmlformats.org/officeDocument/2006/relationships/slide" Target="/ppt/slides/slide4.xml" Id="Rd49b416ac1264f95" /><Relationship Type="http://schemas.openxmlformats.org/officeDocument/2006/relationships/slide" Target="/ppt/slides/slide5.xml" Id="R8bb351a435554c7e" /><Relationship Type="http://schemas.openxmlformats.org/officeDocument/2006/relationships/slide" Target="/ppt/slides/slide6.xml" Id="R60ab91f671b24df9" /><Relationship Type="http://schemas.openxmlformats.org/officeDocument/2006/relationships/slide" Target="/ppt/slides/slide7.xml" Id="Rff93cca99085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9e1b5d379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68ddc5f1d43b9" /><Relationship Type="http://schemas.openxmlformats.org/officeDocument/2006/relationships/theme" Target="/ppt/slideMasters/theme/theme1.xml" Id="R26012dcb0c7e44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68ddc5f1d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71f9bcf80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effbc6454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03336e841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d909bd243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753065b72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6a50ec28d46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83c7ee8304f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OCTOPUS MIDCO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OCTOPUS MIDCO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−1 276 378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1 008 055 077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5 330 968 165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6 343 131 269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OCTOPUS HOLDCO 2 S.A.R.L  –  91,1 %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OCTOPUS HOLDCO 2 S.A.R.L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VULPES HOLDING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KLEIVER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REKLEV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HOLOM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929 418 263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OCTOPUS MIDCO AS</a:t>
            </a:r>
          </a:p>
        </p:txBody>
      </p:sp>
    </p:spTree>
  </p:cSld>
  <p:clrMapOvr>
    <a:masterClrMapping xmlns:a="http://schemas.openxmlformats.org/drawingml/2006/main"/>
  </p:clrMapOvr>
</p:sld>
</file>