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1b543393014e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85952287ff4514"/>
  </p:sldMasterIdLst>
  <p:sldIdLst>
    <p:sldId xmlns:r="http://schemas.openxmlformats.org/officeDocument/2006/relationships" id="256" r:id="Rdda86a1a19d04fb2"/>
    <p:sldId xmlns:r="http://schemas.openxmlformats.org/officeDocument/2006/relationships" id="257" r:id="Rcdd7a4b848bc47df"/>
    <p:sldId xmlns:r="http://schemas.openxmlformats.org/officeDocument/2006/relationships" id="258" r:id="R22eb2c5f12214832"/>
    <p:sldId xmlns:r="http://schemas.openxmlformats.org/officeDocument/2006/relationships" id="259" r:id="R42a51e53cf0c43c5"/>
    <p:sldId xmlns:r="http://schemas.openxmlformats.org/officeDocument/2006/relationships" id="260" r:id="R625e8c3e7c8e4b46"/>
    <p:sldId xmlns:r="http://schemas.openxmlformats.org/officeDocument/2006/relationships" id="261" r:id="R4dc56da19e7d4773"/>
    <p:sldId xmlns:r="http://schemas.openxmlformats.org/officeDocument/2006/relationships" id="262" r:id="R87e6c948aa7c45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85952287ff4514" /><Relationship Type="http://schemas.openxmlformats.org/officeDocument/2006/relationships/slide" Target="/ppt/slides/slide1.xml" Id="Rdda86a1a19d04fb2" /><Relationship Type="http://schemas.openxmlformats.org/officeDocument/2006/relationships/slide" Target="/ppt/slides/slide2.xml" Id="Rcdd7a4b848bc47df" /><Relationship Type="http://schemas.openxmlformats.org/officeDocument/2006/relationships/slide" Target="/ppt/slides/slide3.xml" Id="R22eb2c5f12214832" /><Relationship Type="http://schemas.openxmlformats.org/officeDocument/2006/relationships/slide" Target="/ppt/slides/slide4.xml" Id="R42a51e53cf0c43c5" /><Relationship Type="http://schemas.openxmlformats.org/officeDocument/2006/relationships/slide" Target="/ppt/slides/slide5.xml" Id="R625e8c3e7c8e4b46" /><Relationship Type="http://schemas.openxmlformats.org/officeDocument/2006/relationships/slide" Target="/ppt/slides/slide6.xml" Id="R4dc56da19e7d4773" /><Relationship Type="http://schemas.openxmlformats.org/officeDocument/2006/relationships/slide" Target="/ppt/slides/slide7.xml" Id="R87e6c948aa7c45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c48baadac049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b9691dda3428c" /><Relationship Type="http://schemas.openxmlformats.org/officeDocument/2006/relationships/theme" Target="/ppt/slideMasters/theme/theme1.xml" Id="R2f5cb93f4aff43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8b9691dda342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d76ff660643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55f5b0020648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fe7a4eae945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d6031463d146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74634923343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2504d726745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ce993379d49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MEJA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MEJA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266 298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396 321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ÅKESSON JONAS PATRIK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Pareliusveien 5K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929 440 021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