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f4a275419942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15a0010404941"/>
  </p:sldMasterIdLst>
  <p:sldIdLst>
    <p:sldId xmlns:r="http://schemas.openxmlformats.org/officeDocument/2006/relationships" id="256" r:id="R97e110bc874e42dc"/>
    <p:sldId xmlns:r="http://schemas.openxmlformats.org/officeDocument/2006/relationships" id="257" r:id="R4dd4d3b6c11242a5"/>
    <p:sldId xmlns:r="http://schemas.openxmlformats.org/officeDocument/2006/relationships" id="258" r:id="Rbdbe28533ec04d39"/>
    <p:sldId xmlns:r="http://schemas.openxmlformats.org/officeDocument/2006/relationships" id="259" r:id="R12bde434e03b4228"/>
    <p:sldId xmlns:r="http://schemas.openxmlformats.org/officeDocument/2006/relationships" id="260" r:id="R16eac187b97d4193"/>
    <p:sldId xmlns:r="http://schemas.openxmlformats.org/officeDocument/2006/relationships" id="261" r:id="R1375023ca4274d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15a0010404941" /><Relationship Type="http://schemas.openxmlformats.org/officeDocument/2006/relationships/slide" Target="/ppt/slides/slide1.xml" Id="R97e110bc874e42dc" /><Relationship Type="http://schemas.openxmlformats.org/officeDocument/2006/relationships/slide" Target="/ppt/slides/slide2.xml" Id="R4dd4d3b6c11242a5" /><Relationship Type="http://schemas.openxmlformats.org/officeDocument/2006/relationships/slide" Target="/ppt/slides/slide3.xml" Id="Rbdbe28533ec04d39" /><Relationship Type="http://schemas.openxmlformats.org/officeDocument/2006/relationships/slide" Target="/ppt/slides/slide4.xml" Id="R12bde434e03b4228" /><Relationship Type="http://schemas.openxmlformats.org/officeDocument/2006/relationships/slide" Target="/ppt/slides/slide5.xml" Id="R16eac187b97d4193" /><Relationship Type="http://schemas.openxmlformats.org/officeDocument/2006/relationships/slide" Target="/ppt/slides/slide6.xml" Id="R1375023ca4274d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8bddd25a71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a5a729bf94641" /><Relationship Type="http://schemas.openxmlformats.org/officeDocument/2006/relationships/theme" Target="/ppt/slideMasters/theme/theme1.xml" Id="R985fb4a202e94d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a5a729bf9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41b725c0b546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7a5390fa04f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6aef246340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f0a622da4b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ad16588c42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53357df34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BAHRE MEDVIND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BAHRE MEDVIND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30 851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Landingsveien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929 628 489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BAHRE MEDVIND AS</a:t>
            </a:r>
          </a:p>
        </p:txBody>
      </p:sp>
    </p:spTree>
  </p:cSld>
  <p:clrMapOvr>
    <a:masterClrMapping xmlns:a="http://schemas.openxmlformats.org/drawingml/2006/main"/>
  </p:clrMapOvr>
</p:sld>
</file>