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652e3c312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51af99880454a"/>
  </p:sldMasterIdLst>
  <p:sldIdLst>
    <p:sldId xmlns:r="http://schemas.openxmlformats.org/officeDocument/2006/relationships" id="256" r:id="Rd8500d6d021c480c"/>
    <p:sldId xmlns:r="http://schemas.openxmlformats.org/officeDocument/2006/relationships" id="257" r:id="Rb448e168eeb64d95"/>
    <p:sldId xmlns:r="http://schemas.openxmlformats.org/officeDocument/2006/relationships" id="258" r:id="R898b93f02e164782"/>
    <p:sldId xmlns:r="http://schemas.openxmlformats.org/officeDocument/2006/relationships" id="259" r:id="R67453b15cf35425f"/>
    <p:sldId xmlns:r="http://schemas.openxmlformats.org/officeDocument/2006/relationships" id="260" r:id="Rd657d0ad29314ff6"/>
    <p:sldId xmlns:r="http://schemas.openxmlformats.org/officeDocument/2006/relationships" id="261" r:id="Rd9092abecfc9472f"/>
    <p:sldId xmlns:r="http://schemas.openxmlformats.org/officeDocument/2006/relationships" id="262" r:id="Redd47d8496d6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51af99880454a" /><Relationship Type="http://schemas.openxmlformats.org/officeDocument/2006/relationships/slide" Target="/ppt/slides/slide1.xml" Id="Rd8500d6d021c480c" /><Relationship Type="http://schemas.openxmlformats.org/officeDocument/2006/relationships/slide" Target="/ppt/slides/slide2.xml" Id="Rb448e168eeb64d95" /><Relationship Type="http://schemas.openxmlformats.org/officeDocument/2006/relationships/slide" Target="/ppt/slides/slide3.xml" Id="R898b93f02e164782" /><Relationship Type="http://schemas.openxmlformats.org/officeDocument/2006/relationships/slide" Target="/ppt/slides/slide4.xml" Id="R67453b15cf35425f" /><Relationship Type="http://schemas.openxmlformats.org/officeDocument/2006/relationships/slide" Target="/ppt/slides/slide5.xml" Id="Rd657d0ad29314ff6" /><Relationship Type="http://schemas.openxmlformats.org/officeDocument/2006/relationships/slide" Target="/ppt/slides/slide6.xml" Id="Rd9092abecfc9472f" /><Relationship Type="http://schemas.openxmlformats.org/officeDocument/2006/relationships/slide" Target="/ppt/slides/slide7.xml" Id="Redd47d8496d6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dae1b24d643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088d337794868" /><Relationship Type="http://schemas.openxmlformats.org/officeDocument/2006/relationships/theme" Target="/ppt/slideMasters/theme/theme1.xml" Id="R09ccd3e078d643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088d33779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43f9d5b76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b4f3565f94a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201f85b5f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dbc3eaf00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89168a2c046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4cb810993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4e886c98948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ØEB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ØEB CONSULTING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ØYSTEIN EDVIN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 FREDRIK SELNES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berg@effect1.no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ØEB CONSULTING AS</a:t>
            </a:r>
          </a:p>
        </p:txBody>
      </p:sp>
    </p:spTree>
  </p:cSld>
  <p:clrMapOvr>
    <a:masterClrMapping xmlns:a="http://schemas.openxmlformats.org/drawingml/2006/main"/>
  </p:clrMapOvr>
</p:sld>
</file>