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ff0a7f0b0f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e1aebad8284000"/>
  </p:sldMasterIdLst>
  <p:sldIdLst>
    <p:sldId xmlns:r="http://schemas.openxmlformats.org/officeDocument/2006/relationships" id="256" r:id="R71fb3078977647ac"/>
    <p:sldId xmlns:r="http://schemas.openxmlformats.org/officeDocument/2006/relationships" id="257" r:id="Rfedd016369314f2e"/>
    <p:sldId xmlns:r="http://schemas.openxmlformats.org/officeDocument/2006/relationships" id="258" r:id="Re275cfcab1124945"/>
    <p:sldId xmlns:r="http://schemas.openxmlformats.org/officeDocument/2006/relationships" id="259" r:id="R240e4106c7cd4e86"/>
    <p:sldId xmlns:r="http://schemas.openxmlformats.org/officeDocument/2006/relationships" id="260" r:id="R1999451b308d4f03"/>
    <p:sldId xmlns:r="http://schemas.openxmlformats.org/officeDocument/2006/relationships" id="261" r:id="R2286c409a58d4209"/>
    <p:sldId xmlns:r="http://schemas.openxmlformats.org/officeDocument/2006/relationships" id="262" r:id="Rf402607548634c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1aebad8284000" /><Relationship Type="http://schemas.openxmlformats.org/officeDocument/2006/relationships/slide" Target="/ppt/slides/slide1.xml" Id="R71fb3078977647ac" /><Relationship Type="http://schemas.openxmlformats.org/officeDocument/2006/relationships/slide" Target="/ppt/slides/slide2.xml" Id="Rfedd016369314f2e" /><Relationship Type="http://schemas.openxmlformats.org/officeDocument/2006/relationships/slide" Target="/ppt/slides/slide3.xml" Id="Re275cfcab1124945" /><Relationship Type="http://schemas.openxmlformats.org/officeDocument/2006/relationships/slide" Target="/ppt/slides/slide4.xml" Id="R240e4106c7cd4e86" /><Relationship Type="http://schemas.openxmlformats.org/officeDocument/2006/relationships/slide" Target="/ppt/slides/slide5.xml" Id="R1999451b308d4f03" /><Relationship Type="http://schemas.openxmlformats.org/officeDocument/2006/relationships/slide" Target="/ppt/slides/slide6.xml" Id="R2286c409a58d4209" /><Relationship Type="http://schemas.openxmlformats.org/officeDocument/2006/relationships/slide" Target="/ppt/slides/slide7.xml" Id="Rf402607548634c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c4e743a144c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02df90e514ff6" /><Relationship Type="http://schemas.openxmlformats.org/officeDocument/2006/relationships/theme" Target="/ppt/slideMasters/theme/theme1.xml" Id="Ra0bfdf4a346d42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302df90e51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7029480f043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70197e8c947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71407e7ab47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e79ca60e74d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3fa844c0746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e9e8b078647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2ba3d0d6b4b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GRØNNE FORMER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 FORMER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791 849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JOBSELECT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Vebjørns vei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929 644 271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