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2eee764b184b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6638c64b3c41cb"/>
  </p:sldMasterIdLst>
  <p:sldIdLst>
    <p:sldId xmlns:r="http://schemas.openxmlformats.org/officeDocument/2006/relationships" id="256" r:id="R1ca71cccf4474aa6"/>
    <p:sldId xmlns:r="http://schemas.openxmlformats.org/officeDocument/2006/relationships" id="257" r:id="R0b8e0dd5f2a04db6"/>
    <p:sldId xmlns:r="http://schemas.openxmlformats.org/officeDocument/2006/relationships" id="258" r:id="Rcce2e96f0c86459e"/>
    <p:sldId xmlns:r="http://schemas.openxmlformats.org/officeDocument/2006/relationships" id="259" r:id="Rf121d2588dbb42a5"/>
    <p:sldId xmlns:r="http://schemas.openxmlformats.org/officeDocument/2006/relationships" id="260" r:id="R15e983295e694d70"/>
    <p:sldId xmlns:r="http://schemas.openxmlformats.org/officeDocument/2006/relationships" id="261" r:id="R416417e0d22045ca"/>
    <p:sldId xmlns:r="http://schemas.openxmlformats.org/officeDocument/2006/relationships" id="262" r:id="Ra4011f97217745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638c64b3c41cb" /><Relationship Type="http://schemas.openxmlformats.org/officeDocument/2006/relationships/slide" Target="/ppt/slides/slide1.xml" Id="R1ca71cccf4474aa6" /><Relationship Type="http://schemas.openxmlformats.org/officeDocument/2006/relationships/slide" Target="/ppt/slides/slide2.xml" Id="R0b8e0dd5f2a04db6" /><Relationship Type="http://schemas.openxmlformats.org/officeDocument/2006/relationships/slide" Target="/ppt/slides/slide3.xml" Id="Rcce2e96f0c86459e" /><Relationship Type="http://schemas.openxmlformats.org/officeDocument/2006/relationships/slide" Target="/ppt/slides/slide4.xml" Id="Rf121d2588dbb42a5" /><Relationship Type="http://schemas.openxmlformats.org/officeDocument/2006/relationships/slide" Target="/ppt/slides/slide5.xml" Id="R15e983295e694d70" /><Relationship Type="http://schemas.openxmlformats.org/officeDocument/2006/relationships/slide" Target="/ppt/slides/slide6.xml" Id="R416417e0d22045ca" /><Relationship Type="http://schemas.openxmlformats.org/officeDocument/2006/relationships/slide" Target="/ppt/slides/slide7.xml" Id="Ra4011f97217745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ddc39edc246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bb3a2f4d747e6" /><Relationship Type="http://schemas.openxmlformats.org/officeDocument/2006/relationships/theme" Target="/ppt/slideMasters/theme/theme1.xml" Id="R13e11ca11843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5bb3a2f4d747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b00e3633540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45e797d5f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425e3f03a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bc3d2c2e0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e6147b328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62e8dd4a14b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bc7c6436d4c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FJÆRVIK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FJÆRVIK HOLDING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FJÆRVIK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Mats Fjærvik, Stenholts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1738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