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9e5597837b46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b44f7cc16e4624"/>
  </p:sldMasterIdLst>
  <p:sldIdLst>
    <p:sldId xmlns:r="http://schemas.openxmlformats.org/officeDocument/2006/relationships" id="256" r:id="Ra7808e1999bd4424"/>
    <p:sldId xmlns:r="http://schemas.openxmlformats.org/officeDocument/2006/relationships" id="257" r:id="R732029652eea4f66"/>
    <p:sldId xmlns:r="http://schemas.openxmlformats.org/officeDocument/2006/relationships" id="258" r:id="R34ab98852c074bf3"/>
    <p:sldId xmlns:r="http://schemas.openxmlformats.org/officeDocument/2006/relationships" id="259" r:id="R42d6e9dd0779462f"/>
    <p:sldId xmlns:r="http://schemas.openxmlformats.org/officeDocument/2006/relationships" id="260" r:id="Re756b0a69f9a457a"/>
    <p:sldId xmlns:r="http://schemas.openxmlformats.org/officeDocument/2006/relationships" id="261" r:id="R7367c47f16804cc0"/>
    <p:sldId xmlns:r="http://schemas.openxmlformats.org/officeDocument/2006/relationships" id="262" r:id="Raf7477c995c64b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b44f7cc16e4624" /><Relationship Type="http://schemas.openxmlformats.org/officeDocument/2006/relationships/slide" Target="/ppt/slides/slide1.xml" Id="Ra7808e1999bd4424" /><Relationship Type="http://schemas.openxmlformats.org/officeDocument/2006/relationships/slide" Target="/ppt/slides/slide2.xml" Id="R732029652eea4f66" /><Relationship Type="http://schemas.openxmlformats.org/officeDocument/2006/relationships/slide" Target="/ppt/slides/slide3.xml" Id="R34ab98852c074bf3" /><Relationship Type="http://schemas.openxmlformats.org/officeDocument/2006/relationships/slide" Target="/ppt/slides/slide4.xml" Id="R42d6e9dd0779462f" /><Relationship Type="http://schemas.openxmlformats.org/officeDocument/2006/relationships/slide" Target="/ppt/slides/slide5.xml" Id="Re756b0a69f9a457a" /><Relationship Type="http://schemas.openxmlformats.org/officeDocument/2006/relationships/slide" Target="/ppt/slides/slide6.xml" Id="R7367c47f16804cc0" /><Relationship Type="http://schemas.openxmlformats.org/officeDocument/2006/relationships/slide" Target="/ppt/slides/slide7.xml" Id="Raf7477c995c64b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6885519aa943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f464fc1b84131" /><Relationship Type="http://schemas.openxmlformats.org/officeDocument/2006/relationships/theme" Target="/ppt/slideMasters/theme/theme1.xml" Id="R7ec41992c6b842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6f464fc1b841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9e85f73e446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af9bb3f8449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e8874364d47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5ed79571940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04782f59440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f145501244f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7b7d0063441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JARNAGARD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JARNAGARD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DIMMEN CHRISTIAN NESSET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Guslundkroken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1747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929 750 721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