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e5a468e06a4f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8c3e2662a436d"/>
  </p:sldMasterIdLst>
  <p:sldIdLst>
    <p:sldId xmlns:r="http://schemas.openxmlformats.org/officeDocument/2006/relationships" id="256" r:id="Rc0125bf848704637"/>
    <p:sldId xmlns:r="http://schemas.openxmlformats.org/officeDocument/2006/relationships" id="257" r:id="R3b23b164273e4632"/>
    <p:sldId xmlns:r="http://schemas.openxmlformats.org/officeDocument/2006/relationships" id="258" r:id="Rd48177306b5849fe"/>
    <p:sldId xmlns:r="http://schemas.openxmlformats.org/officeDocument/2006/relationships" id="259" r:id="R805dcf0bb1074715"/>
    <p:sldId xmlns:r="http://schemas.openxmlformats.org/officeDocument/2006/relationships" id="260" r:id="R25ad0d72495d4f7e"/>
    <p:sldId xmlns:r="http://schemas.openxmlformats.org/officeDocument/2006/relationships" id="261" r:id="R54bb3d0a96a0485f"/>
    <p:sldId xmlns:r="http://schemas.openxmlformats.org/officeDocument/2006/relationships" id="262" r:id="R75f3b7ab3cb1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8c3e2662a436d" /><Relationship Type="http://schemas.openxmlformats.org/officeDocument/2006/relationships/slide" Target="/ppt/slides/slide1.xml" Id="Rc0125bf848704637" /><Relationship Type="http://schemas.openxmlformats.org/officeDocument/2006/relationships/slide" Target="/ppt/slides/slide2.xml" Id="R3b23b164273e4632" /><Relationship Type="http://schemas.openxmlformats.org/officeDocument/2006/relationships/slide" Target="/ppt/slides/slide3.xml" Id="Rd48177306b5849fe" /><Relationship Type="http://schemas.openxmlformats.org/officeDocument/2006/relationships/slide" Target="/ppt/slides/slide4.xml" Id="R805dcf0bb1074715" /><Relationship Type="http://schemas.openxmlformats.org/officeDocument/2006/relationships/slide" Target="/ppt/slides/slide5.xml" Id="R25ad0d72495d4f7e" /><Relationship Type="http://schemas.openxmlformats.org/officeDocument/2006/relationships/slide" Target="/ppt/slides/slide6.xml" Id="R54bb3d0a96a0485f" /><Relationship Type="http://schemas.openxmlformats.org/officeDocument/2006/relationships/slide" Target="/ppt/slides/slide7.xml" Id="R75f3b7ab3cb1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1b9be36c7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3d438960f456d" /><Relationship Type="http://schemas.openxmlformats.org/officeDocument/2006/relationships/theme" Target="/ppt/slideMasters/theme/theme1.xml" Id="R85a5a3e99dc8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3d438960f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cce4b426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5656d016e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fa7247fe5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fa83e6d2a4f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0b55915d4a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a3a2ebce14c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02af241fc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