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3b57ec55d724f7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47853b90b824c70"/>
  </p:sldMasterIdLst>
  <p:sldIdLst>
    <p:sldId xmlns:r="http://schemas.openxmlformats.org/officeDocument/2006/relationships" id="256" r:id="Re05c98b79aaf4f5a"/>
    <p:sldId xmlns:r="http://schemas.openxmlformats.org/officeDocument/2006/relationships" id="257" r:id="Rabba1db02d324bf6"/>
    <p:sldId xmlns:r="http://schemas.openxmlformats.org/officeDocument/2006/relationships" id="258" r:id="R90a2cfaa124d4546"/>
    <p:sldId xmlns:r="http://schemas.openxmlformats.org/officeDocument/2006/relationships" id="259" r:id="Rfac1ebfb3ac24d7d"/>
    <p:sldId xmlns:r="http://schemas.openxmlformats.org/officeDocument/2006/relationships" id="260" r:id="R2122ad6d56264d76"/>
    <p:sldId xmlns:r="http://schemas.openxmlformats.org/officeDocument/2006/relationships" id="261" r:id="R62a2434c2dc54a00"/>
    <p:sldId xmlns:r="http://schemas.openxmlformats.org/officeDocument/2006/relationships" id="262" r:id="Reb1940f8f3c9439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47853b90b824c70" /><Relationship Type="http://schemas.openxmlformats.org/officeDocument/2006/relationships/slide" Target="/ppt/slides/slide1.xml" Id="Re05c98b79aaf4f5a" /><Relationship Type="http://schemas.openxmlformats.org/officeDocument/2006/relationships/slide" Target="/ppt/slides/slide2.xml" Id="Rabba1db02d324bf6" /><Relationship Type="http://schemas.openxmlformats.org/officeDocument/2006/relationships/slide" Target="/ppt/slides/slide3.xml" Id="R90a2cfaa124d4546" /><Relationship Type="http://schemas.openxmlformats.org/officeDocument/2006/relationships/slide" Target="/ppt/slides/slide4.xml" Id="Rfac1ebfb3ac24d7d" /><Relationship Type="http://schemas.openxmlformats.org/officeDocument/2006/relationships/slide" Target="/ppt/slides/slide5.xml" Id="R2122ad6d56264d76" /><Relationship Type="http://schemas.openxmlformats.org/officeDocument/2006/relationships/slide" Target="/ppt/slides/slide6.xml" Id="R62a2434c2dc54a00" /><Relationship Type="http://schemas.openxmlformats.org/officeDocument/2006/relationships/slide" Target="/ppt/slides/slide7.xml" Id="Reb1940f8f3c9439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d4ee486422f44e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f69799ad084204" /><Relationship Type="http://schemas.openxmlformats.org/officeDocument/2006/relationships/theme" Target="/ppt/slideMasters/theme/theme1.xml" Id="Rd4f4d6b0c7e341d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5f69799ad08420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ab0b224719461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0d6b2ece73412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3f800369c3483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24682bd97843e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227d129931429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977cd984e1482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4e1420d333455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EX-ON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EX-ON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EX-ON AS ble etablert [år] og holder til i Mo I Rana.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EX-ON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EX-ON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EX-ON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312 340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−9 647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−9 566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49 939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68 908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EX-ON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DUNSKYTE SANDRA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EX-ON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Saltfjellveien 93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8613 Mo I Rana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929 855 949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EX-ON AS</a:t>
            </a:r>
          </a:p>
        </p:txBody>
      </p:sp>
    </p:spTree>
  </p:cSld>
  <p:clrMapOvr>
    <a:masterClrMapping xmlns:a="http://schemas.openxmlformats.org/drawingml/2006/main"/>
  </p:clrMapOvr>
</p:sld>
</file>