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750393a5f142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739b0f0b494f6f"/>
  </p:sldMasterIdLst>
  <p:sldIdLst>
    <p:sldId xmlns:r="http://schemas.openxmlformats.org/officeDocument/2006/relationships" id="256" r:id="Rb28d74efe6c14ce6"/>
    <p:sldId xmlns:r="http://schemas.openxmlformats.org/officeDocument/2006/relationships" id="257" r:id="R5a97f05e8f494bac"/>
    <p:sldId xmlns:r="http://schemas.openxmlformats.org/officeDocument/2006/relationships" id="258" r:id="Rda2fa597c2ab4629"/>
    <p:sldId xmlns:r="http://schemas.openxmlformats.org/officeDocument/2006/relationships" id="259" r:id="Rbd3560beea234458"/>
    <p:sldId xmlns:r="http://schemas.openxmlformats.org/officeDocument/2006/relationships" id="260" r:id="R44dbfa0b5ce9495c"/>
    <p:sldId xmlns:r="http://schemas.openxmlformats.org/officeDocument/2006/relationships" id="261" r:id="R93bd51a40e604927"/>
    <p:sldId xmlns:r="http://schemas.openxmlformats.org/officeDocument/2006/relationships" id="262" r:id="R33cd7b3442d84b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39b0f0b494f6f" /><Relationship Type="http://schemas.openxmlformats.org/officeDocument/2006/relationships/slide" Target="/ppt/slides/slide1.xml" Id="Rb28d74efe6c14ce6" /><Relationship Type="http://schemas.openxmlformats.org/officeDocument/2006/relationships/slide" Target="/ppt/slides/slide2.xml" Id="R5a97f05e8f494bac" /><Relationship Type="http://schemas.openxmlformats.org/officeDocument/2006/relationships/slide" Target="/ppt/slides/slide3.xml" Id="Rda2fa597c2ab4629" /><Relationship Type="http://schemas.openxmlformats.org/officeDocument/2006/relationships/slide" Target="/ppt/slides/slide4.xml" Id="Rbd3560beea234458" /><Relationship Type="http://schemas.openxmlformats.org/officeDocument/2006/relationships/slide" Target="/ppt/slides/slide5.xml" Id="R44dbfa0b5ce9495c" /><Relationship Type="http://schemas.openxmlformats.org/officeDocument/2006/relationships/slide" Target="/ppt/slides/slide6.xml" Id="R93bd51a40e604927" /><Relationship Type="http://schemas.openxmlformats.org/officeDocument/2006/relationships/slide" Target="/ppt/slides/slide7.xml" Id="R33cd7b3442d84b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24fa47b2a041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2bf4950344c5b" /><Relationship Type="http://schemas.openxmlformats.org/officeDocument/2006/relationships/theme" Target="/ppt/slideMasters/theme/theme1.xml" Id="Rfb7e4e7795e94a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d2bf4950344c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d743d3fc14f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63dc3f0f443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5389988ee4d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00a9b84d84c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c81baf9a246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c4ffccedf49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6f005ce0b4b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HEIA HAUGE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 HAUGE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1 138 367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1 461 891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Perstugutua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929 918 924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