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706bdda9ee45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2e8be051c640d6"/>
  </p:sldMasterIdLst>
  <p:sldIdLst>
    <p:sldId xmlns:r="http://schemas.openxmlformats.org/officeDocument/2006/relationships" id="256" r:id="R040ab081936a4234"/>
    <p:sldId xmlns:r="http://schemas.openxmlformats.org/officeDocument/2006/relationships" id="257" r:id="Ree9f0e4e85aa4f88"/>
    <p:sldId xmlns:r="http://schemas.openxmlformats.org/officeDocument/2006/relationships" id="258" r:id="R64cbbe322e6e4782"/>
    <p:sldId xmlns:r="http://schemas.openxmlformats.org/officeDocument/2006/relationships" id="259" r:id="Rf887228295174087"/>
    <p:sldId xmlns:r="http://schemas.openxmlformats.org/officeDocument/2006/relationships" id="260" r:id="R26695eec92fc4a9c"/>
    <p:sldId xmlns:r="http://schemas.openxmlformats.org/officeDocument/2006/relationships" id="261" r:id="Rb8dea19e01d54a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e8be051c640d6" /><Relationship Type="http://schemas.openxmlformats.org/officeDocument/2006/relationships/slide" Target="/ppt/slides/slide1.xml" Id="R040ab081936a4234" /><Relationship Type="http://schemas.openxmlformats.org/officeDocument/2006/relationships/slide" Target="/ppt/slides/slide2.xml" Id="Ree9f0e4e85aa4f88" /><Relationship Type="http://schemas.openxmlformats.org/officeDocument/2006/relationships/slide" Target="/ppt/slides/slide3.xml" Id="R64cbbe322e6e4782" /><Relationship Type="http://schemas.openxmlformats.org/officeDocument/2006/relationships/slide" Target="/ppt/slides/slide4.xml" Id="Rf887228295174087" /><Relationship Type="http://schemas.openxmlformats.org/officeDocument/2006/relationships/slide" Target="/ppt/slides/slide5.xml" Id="R26695eec92fc4a9c" /><Relationship Type="http://schemas.openxmlformats.org/officeDocument/2006/relationships/slide" Target="/ppt/slides/slide6.xml" Id="Rb8dea19e01d54a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f58905afb44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3d40562ce4af7" /><Relationship Type="http://schemas.openxmlformats.org/officeDocument/2006/relationships/theme" Target="/ppt/slideMasters/theme/theme1.xml" Id="R2470eb792d4b44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73d40562ce4a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58db1cd5b4a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5a0ab41294a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d4a7c777f48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4f60988c942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961f0e79941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d89db8a6e46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FÆDRELANDSVENNENS TRYKKERI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FÆDRELANDSVENNENS TRYKKERI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FÆDRELANDSVENNENS TRYKKERI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FÆDRELANDSVENNENS TRYKKERI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FÆDRELANDSVENNENS TRYKKERI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FÆDRELANDSVENNENS TRYKKERI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SCHIBSTED ASA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BENESTAD AS  –  11,9 %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ROPSTAD HOLDING AS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LITAGO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FÆDRELANDSVENNEN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STUMPF RAGNHILD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FÆDRELANDSVENNENS TRYKKERI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929 928 342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FÆDRELANDSVENNENS TRYKKERI AS</a:t>
            </a:r>
          </a:p>
        </p:txBody>
      </p:sp>
    </p:spTree>
  </p:cSld>
  <p:clrMapOvr>
    <a:masterClrMapping xmlns:a="http://schemas.openxmlformats.org/drawingml/2006/main"/>
  </p:clrMapOvr>
</p:sld>
</file>