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15ed6a250e4e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a69e82ddbd49f9"/>
  </p:sldMasterIdLst>
  <p:sldIdLst>
    <p:sldId xmlns:r="http://schemas.openxmlformats.org/officeDocument/2006/relationships" id="256" r:id="Rf6bd4b31bd1e4f09"/>
    <p:sldId xmlns:r="http://schemas.openxmlformats.org/officeDocument/2006/relationships" id="257" r:id="Rb3990d9c11054189"/>
    <p:sldId xmlns:r="http://schemas.openxmlformats.org/officeDocument/2006/relationships" id="258" r:id="R146a3d5e66764652"/>
    <p:sldId xmlns:r="http://schemas.openxmlformats.org/officeDocument/2006/relationships" id="259" r:id="R008551437a1d4f13"/>
    <p:sldId xmlns:r="http://schemas.openxmlformats.org/officeDocument/2006/relationships" id="260" r:id="Rd26fb353a4624b67"/>
    <p:sldId xmlns:r="http://schemas.openxmlformats.org/officeDocument/2006/relationships" id="261" r:id="R4ee1701ccaa447fb"/>
    <p:sldId xmlns:r="http://schemas.openxmlformats.org/officeDocument/2006/relationships" id="262" r:id="Rc55f76b0537b40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a69e82ddbd49f9" /><Relationship Type="http://schemas.openxmlformats.org/officeDocument/2006/relationships/slide" Target="/ppt/slides/slide1.xml" Id="Rf6bd4b31bd1e4f09" /><Relationship Type="http://schemas.openxmlformats.org/officeDocument/2006/relationships/slide" Target="/ppt/slides/slide2.xml" Id="Rb3990d9c11054189" /><Relationship Type="http://schemas.openxmlformats.org/officeDocument/2006/relationships/slide" Target="/ppt/slides/slide3.xml" Id="R146a3d5e66764652" /><Relationship Type="http://schemas.openxmlformats.org/officeDocument/2006/relationships/slide" Target="/ppt/slides/slide4.xml" Id="R008551437a1d4f13" /><Relationship Type="http://schemas.openxmlformats.org/officeDocument/2006/relationships/slide" Target="/ppt/slides/slide5.xml" Id="Rd26fb353a4624b67" /><Relationship Type="http://schemas.openxmlformats.org/officeDocument/2006/relationships/slide" Target="/ppt/slides/slide6.xml" Id="R4ee1701ccaa447fb" /><Relationship Type="http://schemas.openxmlformats.org/officeDocument/2006/relationships/slide" Target="/ppt/slides/slide7.xml" Id="Rc55f76b0537b40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2c918186e849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2c37227f144b2" /><Relationship Type="http://schemas.openxmlformats.org/officeDocument/2006/relationships/theme" Target="/ppt/slideMasters/theme/theme1.xml" Id="R579ab3f8eb2348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b2c37227f144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03b0eb2b9c41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ddd0ec97a49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71974489f49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8795501cf4e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b4dc04c0049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dd09c923244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5609242b445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GRAFO HOLDING 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GRAFO HOLDING 5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1 881 151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745 632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3 608 486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PETRA ADELEIDE EVENSDATTER CARLSEN-ANDREASSEN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5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Grafo AS, Sjøgata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929 939 352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5 AS</a:t>
            </a:r>
          </a:p>
        </p:txBody>
      </p:sp>
    </p:spTree>
  </p:cSld>
  <p:clrMapOvr>
    <a:masterClrMapping xmlns:a="http://schemas.openxmlformats.org/drawingml/2006/main"/>
  </p:clrMapOvr>
</p:sld>
</file>