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25bd7b247242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758b5ad45f4d78"/>
  </p:sldMasterIdLst>
  <p:sldIdLst>
    <p:sldId xmlns:r="http://schemas.openxmlformats.org/officeDocument/2006/relationships" id="256" r:id="Ra819529559104509"/>
    <p:sldId xmlns:r="http://schemas.openxmlformats.org/officeDocument/2006/relationships" id="257" r:id="R36842cc2676c452e"/>
    <p:sldId xmlns:r="http://schemas.openxmlformats.org/officeDocument/2006/relationships" id="258" r:id="Rfa41fbbdbad84b3a"/>
    <p:sldId xmlns:r="http://schemas.openxmlformats.org/officeDocument/2006/relationships" id="259" r:id="Re6b7ab09890546fe"/>
    <p:sldId xmlns:r="http://schemas.openxmlformats.org/officeDocument/2006/relationships" id="260" r:id="Rdc180e4ee7a843fc"/>
    <p:sldId xmlns:r="http://schemas.openxmlformats.org/officeDocument/2006/relationships" id="261" r:id="R4e1a366db79c4b53"/>
    <p:sldId xmlns:r="http://schemas.openxmlformats.org/officeDocument/2006/relationships" id="262" r:id="Rd5c5a1c12e5d42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758b5ad45f4d78" /><Relationship Type="http://schemas.openxmlformats.org/officeDocument/2006/relationships/slide" Target="/ppt/slides/slide1.xml" Id="Ra819529559104509" /><Relationship Type="http://schemas.openxmlformats.org/officeDocument/2006/relationships/slide" Target="/ppt/slides/slide2.xml" Id="R36842cc2676c452e" /><Relationship Type="http://schemas.openxmlformats.org/officeDocument/2006/relationships/slide" Target="/ppt/slides/slide3.xml" Id="Rfa41fbbdbad84b3a" /><Relationship Type="http://schemas.openxmlformats.org/officeDocument/2006/relationships/slide" Target="/ppt/slides/slide4.xml" Id="Re6b7ab09890546fe" /><Relationship Type="http://schemas.openxmlformats.org/officeDocument/2006/relationships/slide" Target="/ppt/slides/slide5.xml" Id="Rdc180e4ee7a843fc" /><Relationship Type="http://schemas.openxmlformats.org/officeDocument/2006/relationships/slide" Target="/ppt/slides/slide6.xml" Id="R4e1a366db79c4b53" /><Relationship Type="http://schemas.openxmlformats.org/officeDocument/2006/relationships/slide" Target="/ppt/slides/slide7.xml" Id="Rd5c5a1c12e5d42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944e58f67541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c630061a184f81" /><Relationship Type="http://schemas.openxmlformats.org/officeDocument/2006/relationships/theme" Target="/ppt/slideMasters/theme/theme1.xml" Id="R29df61cf392747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c630061a184f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8980fdcdc4a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6f341d31646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cee11d023446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a4fdc24e34c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d7c377fe9e4f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6b678e6f854d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29381c9ce4d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HUMMER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HUMMER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HUMMER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HUMMER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HUMMER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HUMMER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1 030 723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1 004 992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1 001 484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−4 094 218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HUMMER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BRATRUD GUDMUND JOAR  –  26,2 %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SUMMIT AS  –  12,7 %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 aksjonærer  –  9,2 %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SOLBAKKEN INVEST AS  –  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TITLIS AS  –  4,9 %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TYSSØ ARNE  –  3,6 %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HUMMER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Hyllebakken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929 958 039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HUMMER AS</a:t>
            </a:r>
          </a:p>
        </p:txBody>
      </p:sp>
    </p:spTree>
  </p:cSld>
  <p:clrMapOvr>
    <a:masterClrMapping xmlns:a="http://schemas.openxmlformats.org/drawingml/2006/main"/>
  </p:clrMapOvr>
</p:sld>
</file>