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cea33e9c6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fe2efed7ec45bb"/>
  </p:sldMasterIdLst>
  <p:sldIdLst>
    <p:sldId xmlns:r="http://schemas.openxmlformats.org/officeDocument/2006/relationships" id="256" r:id="R59ef173d01e3407d"/>
    <p:sldId xmlns:r="http://schemas.openxmlformats.org/officeDocument/2006/relationships" id="257" r:id="R39f4c1d73c7840b4"/>
    <p:sldId xmlns:r="http://schemas.openxmlformats.org/officeDocument/2006/relationships" id="258" r:id="R12b673966d6c476a"/>
    <p:sldId xmlns:r="http://schemas.openxmlformats.org/officeDocument/2006/relationships" id="259" r:id="R3b3c1d131d3c49d2"/>
    <p:sldId xmlns:r="http://schemas.openxmlformats.org/officeDocument/2006/relationships" id="260" r:id="R3fd424f8d1724428"/>
    <p:sldId xmlns:r="http://schemas.openxmlformats.org/officeDocument/2006/relationships" id="261" r:id="R47a6aac42ef64eda"/>
    <p:sldId xmlns:r="http://schemas.openxmlformats.org/officeDocument/2006/relationships" id="262" r:id="Rc570d0ad5907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e2efed7ec45bb" /><Relationship Type="http://schemas.openxmlformats.org/officeDocument/2006/relationships/slide" Target="/ppt/slides/slide1.xml" Id="R59ef173d01e3407d" /><Relationship Type="http://schemas.openxmlformats.org/officeDocument/2006/relationships/slide" Target="/ppt/slides/slide2.xml" Id="R39f4c1d73c7840b4" /><Relationship Type="http://schemas.openxmlformats.org/officeDocument/2006/relationships/slide" Target="/ppt/slides/slide3.xml" Id="R12b673966d6c476a" /><Relationship Type="http://schemas.openxmlformats.org/officeDocument/2006/relationships/slide" Target="/ppt/slides/slide4.xml" Id="R3b3c1d131d3c49d2" /><Relationship Type="http://schemas.openxmlformats.org/officeDocument/2006/relationships/slide" Target="/ppt/slides/slide5.xml" Id="R3fd424f8d1724428" /><Relationship Type="http://schemas.openxmlformats.org/officeDocument/2006/relationships/slide" Target="/ppt/slides/slide6.xml" Id="R47a6aac42ef64eda" /><Relationship Type="http://schemas.openxmlformats.org/officeDocument/2006/relationships/slide" Target="/ppt/slides/slide7.xml" Id="Rc570d0ad5907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830f1b381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1df110034a8e" /><Relationship Type="http://schemas.openxmlformats.org/officeDocument/2006/relationships/theme" Target="/ppt/slideMasters/theme/theme1.xml" Id="Rd0811c220d2741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d1df110034a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e44672be3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8a0371db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fe7ede15041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92f38c7af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7615493c45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b1516f8a4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2df934617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52 528 163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160 577 826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209 154 211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FONDET STI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MARTENS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EYSTEIN LØNNING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ISELINN VALLESTAD JEBSEN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EIDE JEBSEN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