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818b0a3ac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fb40dd2164760"/>
  </p:sldMasterIdLst>
  <p:sldIdLst>
    <p:sldId xmlns:r="http://schemas.openxmlformats.org/officeDocument/2006/relationships" id="256" r:id="R49665653b01a4b39"/>
    <p:sldId xmlns:r="http://schemas.openxmlformats.org/officeDocument/2006/relationships" id="257" r:id="Rd27f15375d524309"/>
    <p:sldId xmlns:r="http://schemas.openxmlformats.org/officeDocument/2006/relationships" id="258" r:id="R6e9957836e61478e"/>
    <p:sldId xmlns:r="http://schemas.openxmlformats.org/officeDocument/2006/relationships" id="259" r:id="Rfd95319d4e284caf"/>
    <p:sldId xmlns:r="http://schemas.openxmlformats.org/officeDocument/2006/relationships" id="260" r:id="Ra4099a78f9db466e"/>
    <p:sldId xmlns:r="http://schemas.openxmlformats.org/officeDocument/2006/relationships" id="261" r:id="Rf8f924fa673a4a58"/>
    <p:sldId xmlns:r="http://schemas.openxmlformats.org/officeDocument/2006/relationships" id="262" r:id="R7c805360f1e041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fb40dd2164760" /><Relationship Type="http://schemas.openxmlformats.org/officeDocument/2006/relationships/slide" Target="/ppt/slides/slide1.xml" Id="R49665653b01a4b39" /><Relationship Type="http://schemas.openxmlformats.org/officeDocument/2006/relationships/slide" Target="/ppt/slides/slide2.xml" Id="Rd27f15375d524309" /><Relationship Type="http://schemas.openxmlformats.org/officeDocument/2006/relationships/slide" Target="/ppt/slides/slide3.xml" Id="R6e9957836e61478e" /><Relationship Type="http://schemas.openxmlformats.org/officeDocument/2006/relationships/slide" Target="/ppt/slides/slide4.xml" Id="Rfd95319d4e284caf" /><Relationship Type="http://schemas.openxmlformats.org/officeDocument/2006/relationships/slide" Target="/ppt/slides/slide5.xml" Id="Ra4099a78f9db466e" /><Relationship Type="http://schemas.openxmlformats.org/officeDocument/2006/relationships/slide" Target="/ppt/slides/slide6.xml" Id="Rf8f924fa673a4a58" /><Relationship Type="http://schemas.openxmlformats.org/officeDocument/2006/relationships/slide" Target="/ppt/slides/slide7.xml" Id="R7c805360f1e041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5a6af1b96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e27f090f545b0" /><Relationship Type="http://schemas.openxmlformats.org/officeDocument/2006/relationships/theme" Target="/ppt/slideMasters/theme/theme1.xml" Id="R94b9ff2d178c47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e27f090f5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4c21f813441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5ae4695c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a1134a52449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2c976012d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6d9e5e24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17276d08340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30798cfe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