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30392073434b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3986da0f1a443f"/>
  </p:sldMasterIdLst>
  <p:sldIdLst>
    <p:sldId xmlns:r="http://schemas.openxmlformats.org/officeDocument/2006/relationships" id="256" r:id="R68ea1212a6e04829"/>
    <p:sldId xmlns:r="http://schemas.openxmlformats.org/officeDocument/2006/relationships" id="257" r:id="R85ef7c8322604579"/>
    <p:sldId xmlns:r="http://schemas.openxmlformats.org/officeDocument/2006/relationships" id="258" r:id="R969cc14a4ae7480d"/>
    <p:sldId xmlns:r="http://schemas.openxmlformats.org/officeDocument/2006/relationships" id="259" r:id="R5dddb277a7404dd8"/>
    <p:sldId xmlns:r="http://schemas.openxmlformats.org/officeDocument/2006/relationships" id="260" r:id="Rfb7d9b07ddef4c07"/>
    <p:sldId xmlns:r="http://schemas.openxmlformats.org/officeDocument/2006/relationships" id="261" r:id="Rcd60ebd7ff5b4e02"/>
    <p:sldId xmlns:r="http://schemas.openxmlformats.org/officeDocument/2006/relationships" id="262" r:id="R281fac3b2c5543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3986da0f1a443f" /><Relationship Type="http://schemas.openxmlformats.org/officeDocument/2006/relationships/slide" Target="/ppt/slides/slide1.xml" Id="R68ea1212a6e04829" /><Relationship Type="http://schemas.openxmlformats.org/officeDocument/2006/relationships/slide" Target="/ppt/slides/slide2.xml" Id="R85ef7c8322604579" /><Relationship Type="http://schemas.openxmlformats.org/officeDocument/2006/relationships/slide" Target="/ppt/slides/slide3.xml" Id="R969cc14a4ae7480d" /><Relationship Type="http://schemas.openxmlformats.org/officeDocument/2006/relationships/slide" Target="/ppt/slides/slide4.xml" Id="R5dddb277a7404dd8" /><Relationship Type="http://schemas.openxmlformats.org/officeDocument/2006/relationships/slide" Target="/ppt/slides/slide5.xml" Id="Rfb7d9b07ddef4c07" /><Relationship Type="http://schemas.openxmlformats.org/officeDocument/2006/relationships/slide" Target="/ppt/slides/slide6.xml" Id="Rcd60ebd7ff5b4e02" /><Relationship Type="http://schemas.openxmlformats.org/officeDocument/2006/relationships/slide" Target="/ppt/slides/slide7.xml" Id="R281fac3b2c5543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1d10f44cb141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4a4f6bfc34f20" /><Relationship Type="http://schemas.openxmlformats.org/officeDocument/2006/relationships/theme" Target="/ppt/slideMasters/theme/theme1.xml" Id="R451a21b82d5c47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b4a4f6bfc34f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8f2bfd9ea4c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2326f6b654f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33e22d9a44a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213fb45a641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af71c9e9e4b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a21c833034f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da49a044c41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UTLA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UTLA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UTLA MASKIN AS ble etablert [år] og holder til i Øvre Årdal.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UTLA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UTLA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UTLA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1 433 068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−72 920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296 877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1 400 842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UTLA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BLIKKEN RUNE  –  57,9 %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BLIKKEN SVEIN  –  42,1 %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UTLA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Svein Blikken, Tråi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6884 Øvre Årdal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930 091 367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UTLA MASKIN AS</a:t>
            </a:r>
          </a:p>
        </p:txBody>
      </p:sp>
    </p:spTree>
  </p:cSld>
  <p:clrMapOvr>
    <a:masterClrMapping xmlns:a="http://schemas.openxmlformats.org/drawingml/2006/main"/>
  </p:clrMapOvr>
</p:sld>
</file>