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b9e1fb7ac3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49c3031a8464a"/>
  </p:sldMasterIdLst>
  <p:sldIdLst>
    <p:sldId xmlns:r="http://schemas.openxmlformats.org/officeDocument/2006/relationships" id="256" r:id="Reca2623c41814972"/>
    <p:sldId xmlns:r="http://schemas.openxmlformats.org/officeDocument/2006/relationships" id="257" r:id="Ra98a5ae4fdc245b4"/>
    <p:sldId xmlns:r="http://schemas.openxmlformats.org/officeDocument/2006/relationships" id="258" r:id="R823041c3feb54b79"/>
    <p:sldId xmlns:r="http://schemas.openxmlformats.org/officeDocument/2006/relationships" id="259" r:id="Rb8074113d7ce4c48"/>
    <p:sldId xmlns:r="http://schemas.openxmlformats.org/officeDocument/2006/relationships" id="260" r:id="R23f275ba97c74234"/>
    <p:sldId xmlns:r="http://schemas.openxmlformats.org/officeDocument/2006/relationships" id="261" r:id="Red44e97369834db0"/>
    <p:sldId xmlns:r="http://schemas.openxmlformats.org/officeDocument/2006/relationships" id="262" r:id="R731a3cb97456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49c3031a8464a" /><Relationship Type="http://schemas.openxmlformats.org/officeDocument/2006/relationships/slide" Target="/ppt/slides/slide1.xml" Id="Reca2623c41814972" /><Relationship Type="http://schemas.openxmlformats.org/officeDocument/2006/relationships/slide" Target="/ppt/slides/slide2.xml" Id="Ra98a5ae4fdc245b4" /><Relationship Type="http://schemas.openxmlformats.org/officeDocument/2006/relationships/slide" Target="/ppt/slides/slide3.xml" Id="R823041c3feb54b79" /><Relationship Type="http://schemas.openxmlformats.org/officeDocument/2006/relationships/slide" Target="/ppt/slides/slide4.xml" Id="Rb8074113d7ce4c48" /><Relationship Type="http://schemas.openxmlformats.org/officeDocument/2006/relationships/slide" Target="/ppt/slides/slide5.xml" Id="R23f275ba97c74234" /><Relationship Type="http://schemas.openxmlformats.org/officeDocument/2006/relationships/slide" Target="/ppt/slides/slide6.xml" Id="Red44e97369834db0" /><Relationship Type="http://schemas.openxmlformats.org/officeDocument/2006/relationships/slide" Target="/ppt/slides/slide7.xml" Id="R731a3cb97456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d04707dcb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e80ae6df41e3" /><Relationship Type="http://schemas.openxmlformats.org/officeDocument/2006/relationships/theme" Target="/ppt/slideMasters/theme/theme1.xml" Id="R6ba8ce84f90b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0e80ae6df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a79c1672e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9104c8cc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14a27e9d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4622e52ee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5dc475ee9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7179e396d44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48f1411f3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