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de4ade9c5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b22a37d42447c"/>
  </p:sldMasterIdLst>
  <p:sldIdLst>
    <p:sldId xmlns:r="http://schemas.openxmlformats.org/officeDocument/2006/relationships" id="256" r:id="R37d47b4761e64c48"/>
    <p:sldId xmlns:r="http://schemas.openxmlformats.org/officeDocument/2006/relationships" id="257" r:id="Rb1584ecda6bb4988"/>
    <p:sldId xmlns:r="http://schemas.openxmlformats.org/officeDocument/2006/relationships" id="258" r:id="R8557fae018ba4fb8"/>
    <p:sldId xmlns:r="http://schemas.openxmlformats.org/officeDocument/2006/relationships" id="259" r:id="R9d894eb092c449af"/>
    <p:sldId xmlns:r="http://schemas.openxmlformats.org/officeDocument/2006/relationships" id="260" r:id="Rb18aabea2d914923"/>
    <p:sldId xmlns:r="http://schemas.openxmlformats.org/officeDocument/2006/relationships" id="261" r:id="Rde3e9b05e2544e08"/>
    <p:sldId xmlns:r="http://schemas.openxmlformats.org/officeDocument/2006/relationships" id="262" r:id="Rc318a652f870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b22a37d42447c" /><Relationship Type="http://schemas.openxmlformats.org/officeDocument/2006/relationships/slide" Target="/ppt/slides/slide1.xml" Id="R37d47b4761e64c48" /><Relationship Type="http://schemas.openxmlformats.org/officeDocument/2006/relationships/slide" Target="/ppt/slides/slide2.xml" Id="Rb1584ecda6bb4988" /><Relationship Type="http://schemas.openxmlformats.org/officeDocument/2006/relationships/slide" Target="/ppt/slides/slide3.xml" Id="R8557fae018ba4fb8" /><Relationship Type="http://schemas.openxmlformats.org/officeDocument/2006/relationships/slide" Target="/ppt/slides/slide4.xml" Id="R9d894eb092c449af" /><Relationship Type="http://schemas.openxmlformats.org/officeDocument/2006/relationships/slide" Target="/ppt/slides/slide5.xml" Id="Rb18aabea2d914923" /><Relationship Type="http://schemas.openxmlformats.org/officeDocument/2006/relationships/slide" Target="/ppt/slides/slide6.xml" Id="Rde3e9b05e2544e08" /><Relationship Type="http://schemas.openxmlformats.org/officeDocument/2006/relationships/slide" Target="/ppt/slides/slide7.xml" Id="Rc318a652f870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80d2de4ab43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1087608e94656" /><Relationship Type="http://schemas.openxmlformats.org/officeDocument/2006/relationships/theme" Target="/ppt/slideMasters/theme/theme1.xml" Id="R7199698d2ffd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1087608e9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8e3ff9c38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192f0900d42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f7d1540a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8ebcbe282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d413ac3bb4c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bb4c895bd49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51c37db09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ZUMMIT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ZUMMIT CONSULTING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BRISÅ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Ringshaugveien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930 194 239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ZUMMIT CONSULTING AS</a:t>
            </a:r>
          </a:p>
        </p:txBody>
      </p:sp>
    </p:spTree>
  </p:cSld>
  <p:clrMapOvr>
    <a:masterClrMapping xmlns:a="http://schemas.openxmlformats.org/drawingml/2006/main"/>
  </p:clrMapOvr>
</p:sld>
</file>