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a26e90078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df3f5184d4cd4"/>
  </p:sldMasterIdLst>
  <p:sldIdLst>
    <p:sldId xmlns:r="http://schemas.openxmlformats.org/officeDocument/2006/relationships" id="256" r:id="R48110c583e054707"/>
    <p:sldId xmlns:r="http://schemas.openxmlformats.org/officeDocument/2006/relationships" id="257" r:id="R97f37be5753b468f"/>
    <p:sldId xmlns:r="http://schemas.openxmlformats.org/officeDocument/2006/relationships" id="258" r:id="R9854f9822afe4b12"/>
    <p:sldId xmlns:r="http://schemas.openxmlformats.org/officeDocument/2006/relationships" id="259" r:id="R80a33e8b7c164721"/>
    <p:sldId xmlns:r="http://schemas.openxmlformats.org/officeDocument/2006/relationships" id="260" r:id="Re3abad89fde04922"/>
    <p:sldId xmlns:r="http://schemas.openxmlformats.org/officeDocument/2006/relationships" id="261" r:id="Re2007406fadd4828"/>
    <p:sldId xmlns:r="http://schemas.openxmlformats.org/officeDocument/2006/relationships" id="262" r:id="Rb4a9d8833091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df3f5184d4cd4" /><Relationship Type="http://schemas.openxmlformats.org/officeDocument/2006/relationships/slide" Target="/ppt/slides/slide1.xml" Id="R48110c583e054707" /><Relationship Type="http://schemas.openxmlformats.org/officeDocument/2006/relationships/slide" Target="/ppt/slides/slide2.xml" Id="R97f37be5753b468f" /><Relationship Type="http://schemas.openxmlformats.org/officeDocument/2006/relationships/slide" Target="/ppt/slides/slide3.xml" Id="R9854f9822afe4b12" /><Relationship Type="http://schemas.openxmlformats.org/officeDocument/2006/relationships/slide" Target="/ppt/slides/slide4.xml" Id="R80a33e8b7c164721" /><Relationship Type="http://schemas.openxmlformats.org/officeDocument/2006/relationships/slide" Target="/ppt/slides/slide5.xml" Id="Re3abad89fde04922" /><Relationship Type="http://schemas.openxmlformats.org/officeDocument/2006/relationships/slide" Target="/ppt/slides/slide6.xml" Id="Re2007406fadd4828" /><Relationship Type="http://schemas.openxmlformats.org/officeDocument/2006/relationships/slide" Target="/ppt/slides/slide7.xml" Id="Rb4a9d8833091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ff6787b3643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c7793bd04b5f" /><Relationship Type="http://schemas.openxmlformats.org/officeDocument/2006/relationships/theme" Target="/ppt/slideMasters/theme/theme1.xml" Id="R51cfda5ba958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ec7793bd04b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188c4daa0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4fd732415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875ce797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9c6fc144e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6a1be229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02afcde2248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ff4933922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