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0cc92ccf50f4f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930628cd2647ea"/>
  </p:sldMasterIdLst>
  <p:sldIdLst>
    <p:sldId xmlns:r="http://schemas.openxmlformats.org/officeDocument/2006/relationships" id="256" r:id="R7b5868d3d3e54c56"/>
    <p:sldId xmlns:r="http://schemas.openxmlformats.org/officeDocument/2006/relationships" id="257" r:id="Re8f87d372ecf4a56"/>
    <p:sldId xmlns:r="http://schemas.openxmlformats.org/officeDocument/2006/relationships" id="258" r:id="Rd06fff4b113d4849"/>
    <p:sldId xmlns:r="http://schemas.openxmlformats.org/officeDocument/2006/relationships" id="259" r:id="R1084261ef8004829"/>
    <p:sldId xmlns:r="http://schemas.openxmlformats.org/officeDocument/2006/relationships" id="260" r:id="R64f89bec7b504a37"/>
    <p:sldId xmlns:r="http://schemas.openxmlformats.org/officeDocument/2006/relationships" id="261" r:id="R9295b630eb944675"/>
    <p:sldId xmlns:r="http://schemas.openxmlformats.org/officeDocument/2006/relationships" id="262" r:id="R9d5ca2a8da3e45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930628cd2647ea" /><Relationship Type="http://schemas.openxmlformats.org/officeDocument/2006/relationships/slide" Target="/ppt/slides/slide1.xml" Id="R7b5868d3d3e54c56" /><Relationship Type="http://schemas.openxmlformats.org/officeDocument/2006/relationships/slide" Target="/ppt/slides/slide2.xml" Id="Re8f87d372ecf4a56" /><Relationship Type="http://schemas.openxmlformats.org/officeDocument/2006/relationships/slide" Target="/ppt/slides/slide3.xml" Id="Rd06fff4b113d4849" /><Relationship Type="http://schemas.openxmlformats.org/officeDocument/2006/relationships/slide" Target="/ppt/slides/slide4.xml" Id="R1084261ef8004829" /><Relationship Type="http://schemas.openxmlformats.org/officeDocument/2006/relationships/slide" Target="/ppt/slides/slide5.xml" Id="R64f89bec7b504a37" /><Relationship Type="http://schemas.openxmlformats.org/officeDocument/2006/relationships/slide" Target="/ppt/slides/slide6.xml" Id="R9295b630eb944675" /><Relationship Type="http://schemas.openxmlformats.org/officeDocument/2006/relationships/slide" Target="/ppt/slides/slide7.xml" Id="R9d5ca2a8da3e45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b340f0748d47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cf94da8cd486c" /><Relationship Type="http://schemas.openxmlformats.org/officeDocument/2006/relationships/theme" Target="/ppt/slideMasters/theme/theme1.xml" Id="R678eec91df4c44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72cf94da8cd48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2747fcdad2444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ab1649a0945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67a9ceecf407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8b2dec49cd40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f73bab2af458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8b850eae040c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cf4fe0d8d4e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TJG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TJG INVEST AS ble etablert [år] og holder til i Porsgrunn.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355 009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JENSEN GRANNE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Rødsåsen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3928 Porsgrunn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930 212 466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TJG INVEST AS</a:t>
            </a:r>
          </a:p>
        </p:txBody>
      </p:sp>
    </p:spTree>
  </p:cSld>
  <p:clrMapOvr>
    <a:masterClrMapping xmlns:a="http://schemas.openxmlformats.org/drawingml/2006/main"/>
  </p:clrMapOvr>
</p:sld>
</file>