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64c1435a1f4d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e5d6f8b7ad4cc1"/>
  </p:sldMasterIdLst>
  <p:sldIdLst>
    <p:sldId xmlns:r="http://schemas.openxmlformats.org/officeDocument/2006/relationships" id="256" r:id="R1caff888532549e7"/>
    <p:sldId xmlns:r="http://schemas.openxmlformats.org/officeDocument/2006/relationships" id="257" r:id="R2c955b7e46b24c7f"/>
    <p:sldId xmlns:r="http://schemas.openxmlformats.org/officeDocument/2006/relationships" id="258" r:id="Rdb1e360a0134466f"/>
    <p:sldId xmlns:r="http://schemas.openxmlformats.org/officeDocument/2006/relationships" id="259" r:id="R86493a1a762145f4"/>
    <p:sldId xmlns:r="http://schemas.openxmlformats.org/officeDocument/2006/relationships" id="260" r:id="Rb33d6ccb755649e4"/>
    <p:sldId xmlns:r="http://schemas.openxmlformats.org/officeDocument/2006/relationships" id="261" r:id="R75bc874bfb044c2f"/>
    <p:sldId xmlns:r="http://schemas.openxmlformats.org/officeDocument/2006/relationships" id="262" r:id="R9e4541eb37134c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e5d6f8b7ad4cc1" /><Relationship Type="http://schemas.openxmlformats.org/officeDocument/2006/relationships/slide" Target="/ppt/slides/slide1.xml" Id="R1caff888532549e7" /><Relationship Type="http://schemas.openxmlformats.org/officeDocument/2006/relationships/slide" Target="/ppt/slides/slide2.xml" Id="R2c955b7e46b24c7f" /><Relationship Type="http://schemas.openxmlformats.org/officeDocument/2006/relationships/slide" Target="/ppt/slides/slide3.xml" Id="Rdb1e360a0134466f" /><Relationship Type="http://schemas.openxmlformats.org/officeDocument/2006/relationships/slide" Target="/ppt/slides/slide4.xml" Id="R86493a1a762145f4" /><Relationship Type="http://schemas.openxmlformats.org/officeDocument/2006/relationships/slide" Target="/ppt/slides/slide5.xml" Id="Rb33d6ccb755649e4" /><Relationship Type="http://schemas.openxmlformats.org/officeDocument/2006/relationships/slide" Target="/ppt/slides/slide6.xml" Id="R75bc874bfb044c2f" /><Relationship Type="http://schemas.openxmlformats.org/officeDocument/2006/relationships/slide" Target="/ppt/slides/slide7.xml" Id="R9e4541eb37134c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93053739ce4a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0285e355e40a6" /><Relationship Type="http://schemas.openxmlformats.org/officeDocument/2006/relationships/theme" Target="/ppt/slideMasters/theme/theme1.xml" Id="Rfd9e0e25138e45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80285e355e40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bdec76a0b41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c42ff4b1e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bbd1a9fa34c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ab3208f4a44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a4166917e45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3d506d4e143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d8640cbd94c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JUNGEL PIZZA TORSHOV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JUNGEL PIZZA TORSHOV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7 462 412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487 933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1 596 882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NYTT FORETAK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Vogts gate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930 215 813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JUNGEL PIZZA TORSHOV AS</a:t>
            </a:r>
          </a:p>
        </p:txBody>
      </p:sp>
    </p:spTree>
  </p:cSld>
  <p:clrMapOvr>
    <a:masterClrMapping xmlns:a="http://schemas.openxmlformats.org/drawingml/2006/main"/>
  </p:clrMapOvr>
</p:sld>
</file>