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54f632c49c42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7a64b1c711404c"/>
  </p:sldMasterIdLst>
  <p:sldIdLst>
    <p:sldId xmlns:r="http://schemas.openxmlformats.org/officeDocument/2006/relationships" id="256" r:id="R4ac89449ccfb4a4d"/>
    <p:sldId xmlns:r="http://schemas.openxmlformats.org/officeDocument/2006/relationships" id="257" r:id="R152baa9ce0134a17"/>
    <p:sldId xmlns:r="http://schemas.openxmlformats.org/officeDocument/2006/relationships" id="258" r:id="R95676b919abe4e07"/>
    <p:sldId xmlns:r="http://schemas.openxmlformats.org/officeDocument/2006/relationships" id="259" r:id="Rb64da8ee44384838"/>
    <p:sldId xmlns:r="http://schemas.openxmlformats.org/officeDocument/2006/relationships" id="260" r:id="R29316c7accb4469d"/>
    <p:sldId xmlns:r="http://schemas.openxmlformats.org/officeDocument/2006/relationships" id="261" r:id="Rdf318fb805774521"/>
    <p:sldId xmlns:r="http://schemas.openxmlformats.org/officeDocument/2006/relationships" id="262" r:id="Rfc817f4c9f2248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a64b1c711404c" /><Relationship Type="http://schemas.openxmlformats.org/officeDocument/2006/relationships/slide" Target="/ppt/slides/slide1.xml" Id="R4ac89449ccfb4a4d" /><Relationship Type="http://schemas.openxmlformats.org/officeDocument/2006/relationships/slide" Target="/ppt/slides/slide2.xml" Id="R152baa9ce0134a17" /><Relationship Type="http://schemas.openxmlformats.org/officeDocument/2006/relationships/slide" Target="/ppt/slides/slide3.xml" Id="R95676b919abe4e07" /><Relationship Type="http://schemas.openxmlformats.org/officeDocument/2006/relationships/slide" Target="/ppt/slides/slide4.xml" Id="Rb64da8ee44384838" /><Relationship Type="http://schemas.openxmlformats.org/officeDocument/2006/relationships/slide" Target="/ppt/slides/slide5.xml" Id="R29316c7accb4469d" /><Relationship Type="http://schemas.openxmlformats.org/officeDocument/2006/relationships/slide" Target="/ppt/slides/slide6.xml" Id="Rdf318fb805774521" /><Relationship Type="http://schemas.openxmlformats.org/officeDocument/2006/relationships/slide" Target="/ppt/slides/slide7.xml" Id="Rfc817f4c9f2248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974e5bd2ee45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c0c635ba9423a" /><Relationship Type="http://schemas.openxmlformats.org/officeDocument/2006/relationships/theme" Target="/ppt/slideMasters/theme/theme1.xml" Id="R1ef604ad763d4d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7c0c635ba942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5048c104a4e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33298fbd94f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9b9b6ad934a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b0b09f35f42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88ee8c1b143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c3c740df144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c46221fba44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KKV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KKV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KKV FINANS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KKV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KKV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KKV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−29 438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417 592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KKV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KVISTAD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KKV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Slettatunet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930 227 137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KKV FINANS AS</a:t>
            </a:r>
          </a:p>
        </p:txBody>
      </p:sp>
    </p:spTree>
  </p:cSld>
  <p:clrMapOvr>
    <a:masterClrMapping xmlns:a="http://schemas.openxmlformats.org/drawingml/2006/main"/>
  </p:clrMapOvr>
</p:sld>
</file>