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44068c15bc4f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a5e6b93a2f45ec"/>
  </p:sldMasterIdLst>
  <p:sldIdLst>
    <p:sldId xmlns:r="http://schemas.openxmlformats.org/officeDocument/2006/relationships" id="256" r:id="R7d1ee64424254697"/>
    <p:sldId xmlns:r="http://schemas.openxmlformats.org/officeDocument/2006/relationships" id="257" r:id="Re43d2ed8516543b7"/>
    <p:sldId xmlns:r="http://schemas.openxmlformats.org/officeDocument/2006/relationships" id="258" r:id="R1085869b6c9e498a"/>
    <p:sldId xmlns:r="http://schemas.openxmlformats.org/officeDocument/2006/relationships" id="259" r:id="R68995bf5c1aa44f4"/>
    <p:sldId xmlns:r="http://schemas.openxmlformats.org/officeDocument/2006/relationships" id="260" r:id="R6d87f31ff7a740f4"/>
    <p:sldId xmlns:r="http://schemas.openxmlformats.org/officeDocument/2006/relationships" id="261" r:id="R95ce0ad8d20a40c4"/>
    <p:sldId xmlns:r="http://schemas.openxmlformats.org/officeDocument/2006/relationships" id="262" r:id="R783dc7e87fbb45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a5e6b93a2f45ec" /><Relationship Type="http://schemas.openxmlformats.org/officeDocument/2006/relationships/slide" Target="/ppt/slides/slide1.xml" Id="R7d1ee64424254697" /><Relationship Type="http://schemas.openxmlformats.org/officeDocument/2006/relationships/slide" Target="/ppt/slides/slide2.xml" Id="Re43d2ed8516543b7" /><Relationship Type="http://schemas.openxmlformats.org/officeDocument/2006/relationships/slide" Target="/ppt/slides/slide3.xml" Id="R1085869b6c9e498a" /><Relationship Type="http://schemas.openxmlformats.org/officeDocument/2006/relationships/slide" Target="/ppt/slides/slide4.xml" Id="R68995bf5c1aa44f4" /><Relationship Type="http://schemas.openxmlformats.org/officeDocument/2006/relationships/slide" Target="/ppt/slides/slide5.xml" Id="R6d87f31ff7a740f4" /><Relationship Type="http://schemas.openxmlformats.org/officeDocument/2006/relationships/slide" Target="/ppt/slides/slide6.xml" Id="R95ce0ad8d20a40c4" /><Relationship Type="http://schemas.openxmlformats.org/officeDocument/2006/relationships/slide" Target="/ppt/slides/slide7.xml" Id="R783dc7e87fbb45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b4f2dce96347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a0499cc1a461b" /><Relationship Type="http://schemas.openxmlformats.org/officeDocument/2006/relationships/theme" Target="/ppt/slideMasters/theme/theme1.xml" Id="Rc2331f3ae2104f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ca0499cc1a46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d08ad532f4f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74a8a7a1043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7403b54e94c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c5d5fac7143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0a1f5381b47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4113b57444e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65ef3560e4a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SÆTRE BRUK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BRUK AS ble etablert [år] og holder til i Sætre.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9 766 725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2 872 928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3 149 573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33 567 937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35 836 268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MATHIESEN ERICH MONS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Åsheimveien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3475 Sætre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79 10 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erichmm@online.no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930 232 513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