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029ecca70b4d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deddbb945d4283"/>
  </p:sldMasterIdLst>
  <p:sldIdLst>
    <p:sldId xmlns:r="http://schemas.openxmlformats.org/officeDocument/2006/relationships" id="256" r:id="R24c12599f4ad4b1e"/>
    <p:sldId xmlns:r="http://schemas.openxmlformats.org/officeDocument/2006/relationships" id="257" r:id="Rc3a5e81782fa45b7"/>
    <p:sldId xmlns:r="http://schemas.openxmlformats.org/officeDocument/2006/relationships" id="258" r:id="R704fed8de22a4399"/>
    <p:sldId xmlns:r="http://schemas.openxmlformats.org/officeDocument/2006/relationships" id="259" r:id="Recf210bf3e704221"/>
    <p:sldId xmlns:r="http://schemas.openxmlformats.org/officeDocument/2006/relationships" id="260" r:id="Rec445efc3bd84c4e"/>
    <p:sldId xmlns:r="http://schemas.openxmlformats.org/officeDocument/2006/relationships" id="261" r:id="Rfe046c7364564efc"/>
    <p:sldId xmlns:r="http://schemas.openxmlformats.org/officeDocument/2006/relationships" id="262" r:id="Ra4401a5010c845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deddbb945d4283" /><Relationship Type="http://schemas.openxmlformats.org/officeDocument/2006/relationships/slide" Target="/ppt/slides/slide1.xml" Id="R24c12599f4ad4b1e" /><Relationship Type="http://schemas.openxmlformats.org/officeDocument/2006/relationships/slide" Target="/ppt/slides/slide2.xml" Id="Rc3a5e81782fa45b7" /><Relationship Type="http://schemas.openxmlformats.org/officeDocument/2006/relationships/slide" Target="/ppt/slides/slide3.xml" Id="R704fed8de22a4399" /><Relationship Type="http://schemas.openxmlformats.org/officeDocument/2006/relationships/slide" Target="/ppt/slides/slide4.xml" Id="Recf210bf3e704221" /><Relationship Type="http://schemas.openxmlformats.org/officeDocument/2006/relationships/slide" Target="/ppt/slides/slide5.xml" Id="Rec445efc3bd84c4e" /><Relationship Type="http://schemas.openxmlformats.org/officeDocument/2006/relationships/slide" Target="/ppt/slides/slide6.xml" Id="Rfe046c7364564efc" /><Relationship Type="http://schemas.openxmlformats.org/officeDocument/2006/relationships/slide" Target="/ppt/slides/slide7.xml" Id="Ra4401a5010c845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05166bef3748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efd8e62bc4889" /><Relationship Type="http://schemas.openxmlformats.org/officeDocument/2006/relationships/theme" Target="/ppt/slideMasters/theme/theme1.xml" Id="R06f4729f9c834c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fefd8e62bc48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6b8ad7a05949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67c59b5d7d45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3e37b4c3404b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59e42e6a7d46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d5f685152b40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d1d48bd19e48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cdce37f0204d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GAID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GAID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1 076 293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1 061 293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1 061 176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1 641 352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3 439 646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ROSSAVIK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Prost Ottesens vei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4325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930 232 521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