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a34664221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079fb52144fdb"/>
  </p:sldMasterIdLst>
  <p:sldIdLst>
    <p:sldId xmlns:r="http://schemas.openxmlformats.org/officeDocument/2006/relationships" id="256" r:id="R7ef8380cfe7c4104"/>
    <p:sldId xmlns:r="http://schemas.openxmlformats.org/officeDocument/2006/relationships" id="257" r:id="R3e82f12b2b4e4fb3"/>
    <p:sldId xmlns:r="http://schemas.openxmlformats.org/officeDocument/2006/relationships" id="258" r:id="Redc19a76b1e042e2"/>
    <p:sldId xmlns:r="http://schemas.openxmlformats.org/officeDocument/2006/relationships" id="259" r:id="Rc4e6da66be924b91"/>
    <p:sldId xmlns:r="http://schemas.openxmlformats.org/officeDocument/2006/relationships" id="260" r:id="R9df4ed1434904c78"/>
    <p:sldId xmlns:r="http://schemas.openxmlformats.org/officeDocument/2006/relationships" id="261" r:id="R80ecc6deb8ec44bb"/>
    <p:sldId xmlns:r="http://schemas.openxmlformats.org/officeDocument/2006/relationships" id="262" r:id="Rf60d222bed18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079fb52144fdb" /><Relationship Type="http://schemas.openxmlformats.org/officeDocument/2006/relationships/slide" Target="/ppt/slides/slide1.xml" Id="R7ef8380cfe7c4104" /><Relationship Type="http://schemas.openxmlformats.org/officeDocument/2006/relationships/slide" Target="/ppt/slides/slide2.xml" Id="R3e82f12b2b4e4fb3" /><Relationship Type="http://schemas.openxmlformats.org/officeDocument/2006/relationships/slide" Target="/ppt/slides/slide3.xml" Id="Redc19a76b1e042e2" /><Relationship Type="http://schemas.openxmlformats.org/officeDocument/2006/relationships/slide" Target="/ppt/slides/slide4.xml" Id="Rc4e6da66be924b91" /><Relationship Type="http://schemas.openxmlformats.org/officeDocument/2006/relationships/slide" Target="/ppt/slides/slide5.xml" Id="R9df4ed1434904c78" /><Relationship Type="http://schemas.openxmlformats.org/officeDocument/2006/relationships/slide" Target="/ppt/slides/slide6.xml" Id="R80ecc6deb8ec44bb" /><Relationship Type="http://schemas.openxmlformats.org/officeDocument/2006/relationships/slide" Target="/ppt/slides/slide7.xml" Id="Rf60d222bed18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3149910b1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a8ac1166441f" /><Relationship Type="http://schemas.openxmlformats.org/officeDocument/2006/relationships/theme" Target="/ppt/slideMasters/theme/theme1.xml" Id="Rd95a22769ff9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ea8ac1166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492de258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1672b6b53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99adb99d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a349d27fb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3df7711c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2aa257db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98b0adb7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133 926 517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383 940 151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