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8c9bf592b447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2fd6badb7f43a7"/>
  </p:sldMasterIdLst>
  <p:sldIdLst>
    <p:sldId xmlns:r="http://schemas.openxmlformats.org/officeDocument/2006/relationships" id="256" r:id="Rd02143c50b254eac"/>
    <p:sldId xmlns:r="http://schemas.openxmlformats.org/officeDocument/2006/relationships" id="257" r:id="R1f1491adea084e0d"/>
    <p:sldId xmlns:r="http://schemas.openxmlformats.org/officeDocument/2006/relationships" id="258" r:id="R46a2a49177ed4f58"/>
    <p:sldId xmlns:r="http://schemas.openxmlformats.org/officeDocument/2006/relationships" id="259" r:id="R5a3abde3e9f74b5a"/>
    <p:sldId xmlns:r="http://schemas.openxmlformats.org/officeDocument/2006/relationships" id="260" r:id="Rf34b1e7773144512"/>
    <p:sldId xmlns:r="http://schemas.openxmlformats.org/officeDocument/2006/relationships" id="261" r:id="Reb2469b9eb7e4ffd"/>
    <p:sldId xmlns:r="http://schemas.openxmlformats.org/officeDocument/2006/relationships" id="262" r:id="Rbefa6847d87049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2fd6badb7f43a7" /><Relationship Type="http://schemas.openxmlformats.org/officeDocument/2006/relationships/slide" Target="/ppt/slides/slide1.xml" Id="Rd02143c50b254eac" /><Relationship Type="http://schemas.openxmlformats.org/officeDocument/2006/relationships/slide" Target="/ppt/slides/slide2.xml" Id="R1f1491adea084e0d" /><Relationship Type="http://schemas.openxmlformats.org/officeDocument/2006/relationships/slide" Target="/ppt/slides/slide3.xml" Id="R46a2a49177ed4f58" /><Relationship Type="http://schemas.openxmlformats.org/officeDocument/2006/relationships/slide" Target="/ppt/slides/slide4.xml" Id="R5a3abde3e9f74b5a" /><Relationship Type="http://schemas.openxmlformats.org/officeDocument/2006/relationships/slide" Target="/ppt/slides/slide5.xml" Id="Rf34b1e7773144512" /><Relationship Type="http://schemas.openxmlformats.org/officeDocument/2006/relationships/slide" Target="/ppt/slides/slide6.xml" Id="Reb2469b9eb7e4ffd" /><Relationship Type="http://schemas.openxmlformats.org/officeDocument/2006/relationships/slide" Target="/ppt/slides/slide7.xml" Id="Rbefa6847d87049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f86cf3d7c14a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a56180f194ab4" /><Relationship Type="http://schemas.openxmlformats.org/officeDocument/2006/relationships/theme" Target="/ppt/slideMasters/theme/theme1.xml" Id="R196d3c50030a4c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8a56180f194a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18e358fa744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d0fa59bc849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c052f307144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79a8ebe3446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58dc624d04e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5595140564f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a9a0de82f4e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ARKITEKT BJERGA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BJERGA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ARKITEKT BJERGA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BJERGA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BJERGA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BJERGA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790 865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2 025 851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BJERGA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BJERGA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BJERGA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Maren Bjerga, Asbjørnsens gate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930 248 622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BJERGA AS</a:t>
            </a:r>
          </a:p>
        </p:txBody>
      </p:sp>
    </p:spTree>
  </p:cSld>
  <p:clrMapOvr>
    <a:masterClrMapping xmlns:a="http://schemas.openxmlformats.org/drawingml/2006/main"/>
  </p:clrMapOvr>
</p:sld>
</file>