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3ccb139a0e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078656c1c4072"/>
  </p:sldMasterIdLst>
  <p:sldIdLst>
    <p:sldId xmlns:r="http://schemas.openxmlformats.org/officeDocument/2006/relationships" id="256" r:id="R8a692869d25c49ba"/>
    <p:sldId xmlns:r="http://schemas.openxmlformats.org/officeDocument/2006/relationships" id="257" r:id="R594270baff5948c2"/>
    <p:sldId xmlns:r="http://schemas.openxmlformats.org/officeDocument/2006/relationships" id="258" r:id="Racc399c617d4495f"/>
    <p:sldId xmlns:r="http://schemas.openxmlformats.org/officeDocument/2006/relationships" id="259" r:id="Re94ca3ae1d6f4ebc"/>
    <p:sldId xmlns:r="http://schemas.openxmlformats.org/officeDocument/2006/relationships" id="260" r:id="R2fcdc6a6a20c4975"/>
    <p:sldId xmlns:r="http://schemas.openxmlformats.org/officeDocument/2006/relationships" id="261" r:id="R7e9346ef423343bf"/>
    <p:sldId xmlns:r="http://schemas.openxmlformats.org/officeDocument/2006/relationships" id="262" r:id="R15f3ccf08569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078656c1c4072" /><Relationship Type="http://schemas.openxmlformats.org/officeDocument/2006/relationships/slide" Target="/ppt/slides/slide1.xml" Id="R8a692869d25c49ba" /><Relationship Type="http://schemas.openxmlformats.org/officeDocument/2006/relationships/slide" Target="/ppt/slides/slide2.xml" Id="R594270baff5948c2" /><Relationship Type="http://schemas.openxmlformats.org/officeDocument/2006/relationships/slide" Target="/ppt/slides/slide3.xml" Id="Racc399c617d4495f" /><Relationship Type="http://schemas.openxmlformats.org/officeDocument/2006/relationships/slide" Target="/ppt/slides/slide4.xml" Id="Re94ca3ae1d6f4ebc" /><Relationship Type="http://schemas.openxmlformats.org/officeDocument/2006/relationships/slide" Target="/ppt/slides/slide5.xml" Id="R2fcdc6a6a20c4975" /><Relationship Type="http://schemas.openxmlformats.org/officeDocument/2006/relationships/slide" Target="/ppt/slides/slide6.xml" Id="R7e9346ef423343bf" /><Relationship Type="http://schemas.openxmlformats.org/officeDocument/2006/relationships/slide" Target="/ppt/slides/slide7.xml" Id="R15f3ccf08569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932c3d0af48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db8951b6b4646" /><Relationship Type="http://schemas.openxmlformats.org/officeDocument/2006/relationships/theme" Target="/ppt/slideMasters/theme/theme1.xml" Id="R7dd027b9a468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db8951b6b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f7c9180c34e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9721648b5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88d2b5c62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9ffdae77740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d78250a57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31773b7b2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1302d64c40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BJERGA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BJERGA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2 025 851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BJERGA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Maren Bjerga, Asbjørnsens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930 248 622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