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a86b670f9647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3e419c6a7475b"/>
  </p:sldMasterIdLst>
  <p:sldIdLst>
    <p:sldId xmlns:r="http://schemas.openxmlformats.org/officeDocument/2006/relationships" id="256" r:id="Rfb1fe19ca2134166"/>
    <p:sldId xmlns:r="http://schemas.openxmlformats.org/officeDocument/2006/relationships" id="257" r:id="R76b1c1ffe8f84b14"/>
    <p:sldId xmlns:r="http://schemas.openxmlformats.org/officeDocument/2006/relationships" id="258" r:id="R575cc14582b34f3f"/>
    <p:sldId xmlns:r="http://schemas.openxmlformats.org/officeDocument/2006/relationships" id="259" r:id="R132c54140b3a45c9"/>
    <p:sldId xmlns:r="http://schemas.openxmlformats.org/officeDocument/2006/relationships" id="260" r:id="Rde44b52f8ac14ce9"/>
    <p:sldId xmlns:r="http://schemas.openxmlformats.org/officeDocument/2006/relationships" id="261" r:id="R7f0d10a2bfd54fe2"/>
    <p:sldId xmlns:r="http://schemas.openxmlformats.org/officeDocument/2006/relationships" id="262" r:id="R55f5321a2abe48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3e419c6a7475b" /><Relationship Type="http://schemas.openxmlformats.org/officeDocument/2006/relationships/slide" Target="/ppt/slides/slide1.xml" Id="Rfb1fe19ca2134166" /><Relationship Type="http://schemas.openxmlformats.org/officeDocument/2006/relationships/slide" Target="/ppt/slides/slide2.xml" Id="R76b1c1ffe8f84b14" /><Relationship Type="http://schemas.openxmlformats.org/officeDocument/2006/relationships/slide" Target="/ppt/slides/slide3.xml" Id="R575cc14582b34f3f" /><Relationship Type="http://schemas.openxmlformats.org/officeDocument/2006/relationships/slide" Target="/ppt/slides/slide4.xml" Id="R132c54140b3a45c9" /><Relationship Type="http://schemas.openxmlformats.org/officeDocument/2006/relationships/slide" Target="/ppt/slides/slide5.xml" Id="Rde44b52f8ac14ce9" /><Relationship Type="http://schemas.openxmlformats.org/officeDocument/2006/relationships/slide" Target="/ppt/slides/slide6.xml" Id="R7f0d10a2bfd54fe2" /><Relationship Type="http://schemas.openxmlformats.org/officeDocument/2006/relationships/slide" Target="/ppt/slides/slide7.xml" Id="R55f5321a2abe48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16b4c9df64a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5bb8a96ab417a" /><Relationship Type="http://schemas.openxmlformats.org/officeDocument/2006/relationships/theme" Target="/ppt/slideMasters/theme/theme1.xml" Id="Rf127472133ac4c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5bb8a96ab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77adda173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5f7fdf409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10ec54691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4376465db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73648f8324d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42d42f9024f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242a88b5b44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