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73a39e992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b2aa7f808c433d"/>
  </p:sldMasterIdLst>
  <p:sldIdLst>
    <p:sldId xmlns:r="http://schemas.openxmlformats.org/officeDocument/2006/relationships" id="256" r:id="Ra1bd419d86f54845"/>
    <p:sldId xmlns:r="http://schemas.openxmlformats.org/officeDocument/2006/relationships" id="257" r:id="Rfcb19bdb7c434a9a"/>
    <p:sldId xmlns:r="http://schemas.openxmlformats.org/officeDocument/2006/relationships" id="258" r:id="R2d1fd05654a343db"/>
    <p:sldId xmlns:r="http://schemas.openxmlformats.org/officeDocument/2006/relationships" id="259" r:id="R5199e25a8dd04245"/>
    <p:sldId xmlns:r="http://schemas.openxmlformats.org/officeDocument/2006/relationships" id="260" r:id="R3b7749bf60e64b53"/>
    <p:sldId xmlns:r="http://schemas.openxmlformats.org/officeDocument/2006/relationships" id="261" r:id="R96c21c2cf9144475"/>
    <p:sldId xmlns:r="http://schemas.openxmlformats.org/officeDocument/2006/relationships" id="262" r:id="Rd576427e3ecb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2aa7f808c433d" /><Relationship Type="http://schemas.openxmlformats.org/officeDocument/2006/relationships/slide" Target="/ppt/slides/slide1.xml" Id="Ra1bd419d86f54845" /><Relationship Type="http://schemas.openxmlformats.org/officeDocument/2006/relationships/slide" Target="/ppt/slides/slide2.xml" Id="Rfcb19bdb7c434a9a" /><Relationship Type="http://schemas.openxmlformats.org/officeDocument/2006/relationships/slide" Target="/ppt/slides/slide3.xml" Id="R2d1fd05654a343db" /><Relationship Type="http://schemas.openxmlformats.org/officeDocument/2006/relationships/slide" Target="/ppt/slides/slide4.xml" Id="R5199e25a8dd04245" /><Relationship Type="http://schemas.openxmlformats.org/officeDocument/2006/relationships/slide" Target="/ppt/slides/slide5.xml" Id="R3b7749bf60e64b53" /><Relationship Type="http://schemas.openxmlformats.org/officeDocument/2006/relationships/slide" Target="/ppt/slides/slide6.xml" Id="R96c21c2cf9144475" /><Relationship Type="http://schemas.openxmlformats.org/officeDocument/2006/relationships/slide" Target="/ppt/slides/slide7.xml" Id="Rd576427e3ecb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9a9cea1c7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e64741215455f" /><Relationship Type="http://schemas.openxmlformats.org/officeDocument/2006/relationships/theme" Target="/ppt/slideMasters/theme/theme1.xml" Id="Rca56d01afe0e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e6474121545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395195f6147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05be4221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0ca7f45194c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a68387b38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1026fd638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aab1e24ef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e532ab9c9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SÆTERØY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SÆTERØY &amp; SØNN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28 503 236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10 777 098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ELSHAUG GARSHOL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EV1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LARS EKMAN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SABOTTA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garshol@sateroy.no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930 263 192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SÆTERØY &amp; SØNN AS</a:t>
            </a:r>
          </a:p>
        </p:txBody>
      </p:sp>
    </p:spTree>
  </p:cSld>
  <p:clrMapOvr>
    <a:masterClrMapping xmlns:a="http://schemas.openxmlformats.org/drawingml/2006/main"/>
  </p:clrMapOvr>
</p:sld>
</file>