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b86751746d4d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560422d92f4bce"/>
  </p:sldMasterIdLst>
  <p:sldIdLst>
    <p:sldId xmlns:r="http://schemas.openxmlformats.org/officeDocument/2006/relationships" id="256" r:id="R84c0eb094a8b4283"/>
    <p:sldId xmlns:r="http://schemas.openxmlformats.org/officeDocument/2006/relationships" id="257" r:id="R632e61d4c6ce417c"/>
    <p:sldId xmlns:r="http://schemas.openxmlformats.org/officeDocument/2006/relationships" id="258" r:id="R2917fe7b066c41b5"/>
    <p:sldId xmlns:r="http://schemas.openxmlformats.org/officeDocument/2006/relationships" id="259" r:id="R1760c7e90c6e47d3"/>
    <p:sldId xmlns:r="http://schemas.openxmlformats.org/officeDocument/2006/relationships" id="260" r:id="R7775714f77f84c0b"/>
    <p:sldId xmlns:r="http://schemas.openxmlformats.org/officeDocument/2006/relationships" id="261" r:id="R6bbc96a71a8a404f"/>
    <p:sldId xmlns:r="http://schemas.openxmlformats.org/officeDocument/2006/relationships" id="262" r:id="R79965b2866a044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560422d92f4bce" /><Relationship Type="http://schemas.openxmlformats.org/officeDocument/2006/relationships/slide" Target="/ppt/slides/slide1.xml" Id="R84c0eb094a8b4283" /><Relationship Type="http://schemas.openxmlformats.org/officeDocument/2006/relationships/slide" Target="/ppt/slides/slide2.xml" Id="R632e61d4c6ce417c" /><Relationship Type="http://schemas.openxmlformats.org/officeDocument/2006/relationships/slide" Target="/ppt/slides/slide3.xml" Id="R2917fe7b066c41b5" /><Relationship Type="http://schemas.openxmlformats.org/officeDocument/2006/relationships/slide" Target="/ppt/slides/slide4.xml" Id="R1760c7e90c6e47d3" /><Relationship Type="http://schemas.openxmlformats.org/officeDocument/2006/relationships/slide" Target="/ppt/slides/slide5.xml" Id="R7775714f77f84c0b" /><Relationship Type="http://schemas.openxmlformats.org/officeDocument/2006/relationships/slide" Target="/ppt/slides/slide6.xml" Id="R6bbc96a71a8a404f" /><Relationship Type="http://schemas.openxmlformats.org/officeDocument/2006/relationships/slide" Target="/ppt/slides/slide7.xml" Id="R79965b2866a044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22dff6ba3549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1eec4855e4d2a" /><Relationship Type="http://schemas.openxmlformats.org/officeDocument/2006/relationships/theme" Target="/ppt/slideMasters/theme/theme1.xml" Id="R325a61c75baf41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51eec4855e4d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cb1de923d41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3ffb4f9e347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49bf9846746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7db458dd74f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558dcc5254e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a216708234e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d88f10d3449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CELINE SONG MEE NILSEN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CELINE SONG MEE NILSEN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CELINE SONG MEE NILSEN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CELINE SONG MEE NILSEN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CELINE SONG MEE NILSEN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CELINE SONG MEE NILSEN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10 580 635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10 590 635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CELINE SONG MEE NILSEN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CELINE SONG MEE NILSEN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CELINE SONG MEE NILSEN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Sørengkaia 106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930 265 349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CELINE SONG MEE NILSEN INVEST AS</a:t>
            </a:r>
          </a:p>
        </p:txBody>
      </p:sp>
    </p:spTree>
  </p:cSld>
  <p:clrMapOvr>
    <a:masterClrMapping xmlns:a="http://schemas.openxmlformats.org/drawingml/2006/main"/>
  </p:clrMapOvr>
</p:sld>
</file>