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b670be47af43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f4ace5703645a6"/>
  </p:sldMasterIdLst>
  <p:sldIdLst>
    <p:sldId xmlns:r="http://schemas.openxmlformats.org/officeDocument/2006/relationships" id="256" r:id="R62affbd46aa04533"/>
    <p:sldId xmlns:r="http://schemas.openxmlformats.org/officeDocument/2006/relationships" id="257" r:id="R41d6ec490e7145d5"/>
    <p:sldId xmlns:r="http://schemas.openxmlformats.org/officeDocument/2006/relationships" id="258" r:id="R73f0a88f491f46fa"/>
    <p:sldId xmlns:r="http://schemas.openxmlformats.org/officeDocument/2006/relationships" id="259" r:id="R82d7cecf115948a6"/>
    <p:sldId xmlns:r="http://schemas.openxmlformats.org/officeDocument/2006/relationships" id="260" r:id="Re48409c903cc447b"/>
    <p:sldId xmlns:r="http://schemas.openxmlformats.org/officeDocument/2006/relationships" id="261" r:id="R2eed71a35ccc4aae"/>
    <p:sldId xmlns:r="http://schemas.openxmlformats.org/officeDocument/2006/relationships" id="262" r:id="Rcdf43525f7a948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4ace5703645a6" /><Relationship Type="http://schemas.openxmlformats.org/officeDocument/2006/relationships/slide" Target="/ppt/slides/slide1.xml" Id="R62affbd46aa04533" /><Relationship Type="http://schemas.openxmlformats.org/officeDocument/2006/relationships/slide" Target="/ppt/slides/slide2.xml" Id="R41d6ec490e7145d5" /><Relationship Type="http://schemas.openxmlformats.org/officeDocument/2006/relationships/slide" Target="/ppt/slides/slide3.xml" Id="R73f0a88f491f46fa" /><Relationship Type="http://schemas.openxmlformats.org/officeDocument/2006/relationships/slide" Target="/ppt/slides/slide4.xml" Id="R82d7cecf115948a6" /><Relationship Type="http://schemas.openxmlformats.org/officeDocument/2006/relationships/slide" Target="/ppt/slides/slide5.xml" Id="Re48409c903cc447b" /><Relationship Type="http://schemas.openxmlformats.org/officeDocument/2006/relationships/slide" Target="/ppt/slides/slide6.xml" Id="R2eed71a35ccc4aae" /><Relationship Type="http://schemas.openxmlformats.org/officeDocument/2006/relationships/slide" Target="/ppt/slides/slide7.xml" Id="Rcdf43525f7a948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7e316c1c743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36c58007e40bd" /><Relationship Type="http://schemas.openxmlformats.org/officeDocument/2006/relationships/theme" Target="/ppt/slideMasters/theme/theme1.xml" Id="R886b3a59350041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36c58007e40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1dc78fe4846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55c49e28b44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7e51f9e58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8a304f27f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9e5ef2db8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1c9f3c39842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b007a2ebb47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HALLICO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1 043 214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25 620 009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25 622 093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HALSAUNET FRØNES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Tyholtveien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930 284 750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