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ac4621500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1dc2104684c1c"/>
  </p:sldMasterIdLst>
  <p:sldIdLst>
    <p:sldId xmlns:r="http://schemas.openxmlformats.org/officeDocument/2006/relationships" id="256" r:id="R71f524da2e654618"/>
    <p:sldId xmlns:r="http://schemas.openxmlformats.org/officeDocument/2006/relationships" id="257" r:id="R33154a6dda604ab9"/>
    <p:sldId xmlns:r="http://schemas.openxmlformats.org/officeDocument/2006/relationships" id="258" r:id="Rb0f4496ae6fe4ee1"/>
    <p:sldId xmlns:r="http://schemas.openxmlformats.org/officeDocument/2006/relationships" id="259" r:id="R4e9cde728bdf4a24"/>
    <p:sldId xmlns:r="http://schemas.openxmlformats.org/officeDocument/2006/relationships" id="260" r:id="R69d0f9f4af3646f4"/>
    <p:sldId xmlns:r="http://schemas.openxmlformats.org/officeDocument/2006/relationships" id="261" r:id="R6d6d7fae927043c4"/>
    <p:sldId xmlns:r="http://schemas.openxmlformats.org/officeDocument/2006/relationships" id="262" r:id="R9ef1ca5069a3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1dc2104684c1c" /><Relationship Type="http://schemas.openxmlformats.org/officeDocument/2006/relationships/slide" Target="/ppt/slides/slide1.xml" Id="R71f524da2e654618" /><Relationship Type="http://schemas.openxmlformats.org/officeDocument/2006/relationships/slide" Target="/ppt/slides/slide2.xml" Id="R33154a6dda604ab9" /><Relationship Type="http://schemas.openxmlformats.org/officeDocument/2006/relationships/slide" Target="/ppt/slides/slide3.xml" Id="Rb0f4496ae6fe4ee1" /><Relationship Type="http://schemas.openxmlformats.org/officeDocument/2006/relationships/slide" Target="/ppt/slides/slide4.xml" Id="R4e9cde728bdf4a24" /><Relationship Type="http://schemas.openxmlformats.org/officeDocument/2006/relationships/slide" Target="/ppt/slides/slide5.xml" Id="R69d0f9f4af3646f4" /><Relationship Type="http://schemas.openxmlformats.org/officeDocument/2006/relationships/slide" Target="/ppt/slides/slide6.xml" Id="R6d6d7fae927043c4" /><Relationship Type="http://schemas.openxmlformats.org/officeDocument/2006/relationships/slide" Target="/ppt/slides/slide7.xml" Id="R9ef1ca5069a3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17843ee73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9d9fae0194ca8" /><Relationship Type="http://schemas.openxmlformats.org/officeDocument/2006/relationships/theme" Target="/ppt/slideMasters/theme/theme1.xml" Id="R73cb7be6964a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9d9fae019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463de791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d4c3d91b4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c693789b7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a799d0a8a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933085119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1e19cca9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4c39c0a7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