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dddaf99cea4e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01e7b8b4cd402e"/>
  </p:sldMasterIdLst>
  <p:sldIdLst>
    <p:sldId xmlns:r="http://schemas.openxmlformats.org/officeDocument/2006/relationships" id="256" r:id="R411fd3ab02f2402b"/>
    <p:sldId xmlns:r="http://schemas.openxmlformats.org/officeDocument/2006/relationships" id="257" r:id="Rea06151264694654"/>
    <p:sldId xmlns:r="http://schemas.openxmlformats.org/officeDocument/2006/relationships" id="258" r:id="R6dcac786d8ff479a"/>
    <p:sldId xmlns:r="http://schemas.openxmlformats.org/officeDocument/2006/relationships" id="259" r:id="R80fc8947e4224d1a"/>
    <p:sldId xmlns:r="http://schemas.openxmlformats.org/officeDocument/2006/relationships" id="260" r:id="Rd80e78ef62224216"/>
    <p:sldId xmlns:r="http://schemas.openxmlformats.org/officeDocument/2006/relationships" id="261" r:id="R5eef61372d19468c"/>
    <p:sldId xmlns:r="http://schemas.openxmlformats.org/officeDocument/2006/relationships" id="262" r:id="R4207df3d675c49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1e7b8b4cd402e" /><Relationship Type="http://schemas.openxmlformats.org/officeDocument/2006/relationships/slide" Target="/ppt/slides/slide1.xml" Id="R411fd3ab02f2402b" /><Relationship Type="http://schemas.openxmlformats.org/officeDocument/2006/relationships/slide" Target="/ppt/slides/slide2.xml" Id="Rea06151264694654" /><Relationship Type="http://schemas.openxmlformats.org/officeDocument/2006/relationships/slide" Target="/ppt/slides/slide3.xml" Id="R6dcac786d8ff479a" /><Relationship Type="http://schemas.openxmlformats.org/officeDocument/2006/relationships/slide" Target="/ppt/slides/slide4.xml" Id="R80fc8947e4224d1a" /><Relationship Type="http://schemas.openxmlformats.org/officeDocument/2006/relationships/slide" Target="/ppt/slides/slide5.xml" Id="Rd80e78ef62224216" /><Relationship Type="http://schemas.openxmlformats.org/officeDocument/2006/relationships/slide" Target="/ppt/slides/slide6.xml" Id="R5eef61372d19468c" /><Relationship Type="http://schemas.openxmlformats.org/officeDocument/2006/relationships/slide" Target="/ppt/slides/slide7.xml" Id="R4207df3d675c49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a839eeb1745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120ff63bf42ac" /><Relationship Type="http://schemas.openxmlformats.org/officeDocument/2006/relationships/theme" Target="/ppt/slideMasters/theme/theme1.xml" Id="R3bd1935c1b1342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4120ff63bf42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00e43a76446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23decd9d443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55306a85f48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1ee0c65484e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402d6b56548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fd95ad9f246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b3838542647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AFS-HOLDING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AFS-HOLDING AS ble etablert [år] og holder til i Høyanger.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SYSTAD ANITA FLØLO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Thorborg Valsvik veg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6993 Høyanger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930 293 849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