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f780015e4a4a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34ef6945b504706"/>
  </p:sldMasterIdLst>
  <p:sldIdLst>
    <p:sldId xmlns:r="http://schemas.openxmlformats.org/officeDocument/2006/relationships" id="256" r:id="Rc1af45b9e9304f5c"/>
    <p:sldId xmlns:r="http://schemas.openxmlformats.org/officeDocument/2006/relationships" id="257" r:id="R72bf921ba8214acf"/>
    <p:sldId xmlns:r="http://schemas.openxmlformats.org/officeDocument/2006/relationships" id="258" r:id="R64f4db6b0e9b4449"/>
    <p:sldId xmlns:r="http://schemas.openxmlformats.org/officeDocument/2006/relationships" id="259" r:id="R5616494ef7bc4053"/>
    <p:sldId xmlns:r="http://schemas.openxmlformats.org/officeDocument/2006/relationships" id="260" r:id="R7125ced0844b4c0e"/>
    <p:sldId xmlns:r="http://schemas.openxmlformats.org/officeDocument/2006/relationships" id="261" r:id="Rfde0b86ba8674fb9"/>
    <p:sldId xmlns:r="http://schemas.openxmlformats.org/officeDocument/2006/relationships" id="262" r:id="R82d4e936f0a44c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4ef6945b504706" /><Relationship Type="http://schemas.openxmlformats.org/officeDocument/2006/relationships/slide" Target="/ppt/slides/slide1.xml" Id="Rc1af45b9e9304f5c" /><Relationship Type="http://schemas.openxmlformats.org/officeDocument/2006/relationships/slide" Target="/ppt/slides/slide2.xml" Id="R72bf921ba8214acf" /><Relationship Type="http://schemas.openxmlformats.org/officeDocument/2006/relationships/slide" Target="/ppt/slides/slide3.xml" Id="R64f4db6b0e9b4449" /><Relationship Type="http://schemas.openxmlformats.org/officeDocument/2006/relationships/slide" Target="/ppt/slides/slide4.xml" Id="R5616494ef7bc4053" /><Relationship Type="http://schemas.openxmlformats.org/officeDocument/2006/relationships/slide" Target="/ppt/slides/slide5.xml" Id="R7125ced0844b4c0e" /><Relationship Type="http://schemas.openxmlformats.org/officeDocument/2006/relationships/slide" Target="/ppt/slides/slide6.xml" Id="Rfde0b86ba8674fb9" /><Relationship Type="http://schemas.openxmlformats.org/officeDocument/2006/relationships/slide" Target="/ppt/slides/slide7.xml" Id="R82d4e936f0a44c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c8eaa02d2b4a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dadc446b042ac" /><Relationship Type="http://schemas.openxmlformats.org/officeDocument/2006/relationships/theme" Target="/ppt/slideMasters/theme/theme1.xml" Id="R8e271b213f2c42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7dadc446b042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7b81025944d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0b72efb0941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9d53e26a746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56884268f442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47b5fd124b44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f7306305144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4761aa4f34a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JOVIKA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JOVIKA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1 015 053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24 635 525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24 647 935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HALSAUNET FRØNES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JOVIKA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Tyholtveien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930 301 582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JOVIKA AS</a:t>
            </a:r>
          </a:p>
        </p:txBody>
      </p:sp>
    </p:spTree>
  </p:cSld>
  <p:clrMapOvr>
    <a:masterClrMapping xmlns:a="http://schemas.openxmlformats.org/drawingml/2006/main"/>
  </p:clrMapOvr>
</p:sld>
</file>