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0286fc64704a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d1deb8eed34990"/>
  </p:sldMasterIdLst>
  <p:sldIdLst>
    <p:sldId xmlns:r="http://schemas.openxmlformats.org/officeDocument/2006/relationships" id="256" r:id="R3638b2cdda6d4404"/>
    <p:sldId xmlns:r="http://schemas.openxmlformats.org/officeDocument/2006/relationships" id="257" r:id="R506c769672f84e7a"/>
    <p:sldId xmlns:r="http://schemas.openxmlformats.org/officeDocument/2006/relationships" id="258" r:id="R406961a11c22491b"/>
    <p:sldId xmlns:r="http://schemas.openxmlformats.org/officeDocument/2006/relationships" id="259" r:id="R0d4e74893bee4602"/>
    <p:sldId xmlns:r="http://schemas.openxmlformats.org/officeDocument/2006/relationships" id="260" r:id="Rf696af95988e42d1"/>
    <p:sldId xmlns:r="http://schemas.openxmlformats.org/officeDocument/2006/relationships" id="261" r:id="R49c4a8c85ed04657"/>
    <p:sldId xmlns:r="http://schemas.openxmlformats.org/officeDocument/2006/relationships" id="262" r:id="R52854220f9e5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d1deb8eed34990" /><Relationship Type="http://schemas.openxmlformats.org/officeDocument/2006/relationships/slide" Target="/ppt/slides/slide1.xml" Id="R3638b2cdda6d4404" /><Relationship Type="http://schemas.openxmlformats.org/officeDocument/2006/relationships/slide" Target="/ppt/slides/slide2.xml" Id="R506c769672f84e7a" /><Relationship Type="http://schemas.openxmlformats.org/officeDocument/2006/relationships/slide" Target="/ppt/slides/slide3.xml" Id="R406961a11c22491b" /><Relationship Type="http://schemas.openxmlformats.org/officeDocument/2006/relationships/slide" Target="/ppt/slides/slide4.xml" Id="R0d4e74893bee4602" /><Relationship Type="http://schemas.openxmlformats.org/officeDocument/2006/relationships/slide" Target="/ppt/slides/slide5.xml" Id="Rf696af95988e42d1" /><Relationship Type="http://schemas.openxmlformats.org/officeDocument/2006/relationships/slide" Target="/ppt/slides/slide6.xml" Id="R49c4a8c85ed04657" /><Relationship Type="http://schemas.openxmlformats.org/officeDocument/2006/relationships/slide" Target="/ppt/slides/slide7.xml" Id="R52854220f9e5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2f382bb2e4b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d3a0c2b9c44697" /><Relationship Type="http://schemas.openxmlformats.org/officeDocument/2006/relationships/theme" Target="/ppt/slideMasters/theme/theme1.xml" Id="R77dc9856dfe348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d3a0c2b9c446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f243d16c74e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207d5b08847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a55d0289342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11bb3123d45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e3cbebd5347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b370dc69247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ec4ca06e046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INTELLI SERVICES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930 319 821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