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1999e962a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69e4ffaf1c4c11"/>
  </p:sldMasterIdLst>
  <p:sldIdLst>
    <p:sldId xmlns:r="http://schemas.openxmlformats.org/officeDocument/2006/relationships" id="256" r:id="R9a8ee455e9644d82"/>
    <p:sldId xmlns:r="http://schemas.openxmlformats.org/officeDocument/2006/relationships" id="257" r:id="R37263c7afde349f6"/>
    <p:sldId xmlns:r="http://schemas.openxmlformats.org/officeDocument/2006/relationships" id="258" r:id="Rf16f35ae46544f16"/>
    <p:sldId xmlns:r="http://schemas.openxmlformats.org/officeDocument/2006/relationships" id="259" r:id="Rf38aee4b232e4e96"/>
    <p:sldId xmlns:r="http://schemas.openxmlformats.org/officeDocument/2006/relationships" id="260" r:id="Rd65be56f5f134130"/>
    <p:sldId xmlns:r="http://schemas.openxmlformats.org/officeDocument/2006/relationships" id="261" r:id="R9d1c78e7386c46dc"/>
    <p:sldId xmlns:r="http://schemas.openxmlformats.org/officeDocument/2006/relationships" id="262" r:id="R54348a2a43f1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9e4ffaf1c4c11" /><Relationship Type="http://schemas.openxmlformats.org/officeDocument/2006/relationships/slide" Target="/ppt/slides/slide1.xml" Id="R9a8ee455e9644d82" /><Relationship Type="http://schemas.openxmlformats.org/officeDocument/2006/relationships/slide" Target="/ppt/slides/slide2.xml" Id="R37263c7afde349f6" /><Relationship Type="http://schemas.openxmlformats.org/officeDocument/2006/relationships/slide" Target="/ppt/slides/slide3.xml" Id="Rf16f35ae46544f16" /><Relationship Type="http://schemas.openxmlformats.org/officeDocument/2006/relationships/slide" Target="/ppt/slides/slide4.xml" Id="Rf38aee4b232e4e96" /><Relationship Type="http://schemas.openxmlformats.org/officeDocument/2006/relationships/slide" Target="/ppt/slides/slide5.xml" Id="Rd65be56f5f134130" /><Relationship Type="http://schemas.openxmlformats.org/officeDocument/2006/relationships/slide" Target="/ppt/slides/slide6.xml" Id="R9d1c78e7386c46dc" /><Relationship Type="http://schemas.openxmlformats.org/officeDocument/2006/relationships/slide" Target="/ppt/slides/slide7.xml" Id="R54348a2a43f1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a736cd678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4213910b4f8a" /><Relationship Type="http://schemas.openxmlformats.org/officeDocument/2006/relationships/theme" Target="/ppt/slideMasters/theme/theme1.xml" Id="R4bca5c1cee5e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14213910b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3bea00375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5ce6fafa6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378ea8083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33736a2a1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42246c7c146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4a0b98ab6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9eafa39ba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