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eb12dd9609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2345bf77e4941"/>
  </p:sldMasterIdLst>
  <p:sldIdLst>
    <p:sldId xmlns:r="http://schemas.openxmlformats.org/officeDocument/2006/relationships" id="256" r:id="R1012d81ca92f42f5"/>
    <p:sldId xmlns:r="http://schemas.openxmlformats.org/officeDocument/2006/relationships" id="257" r:id="R6dc1a14a43394740"/>
    <p:sldId xmlns:r="http://schemas.openxmlformats.org/officeDocument/2006/relationships" id="258" r:id="Rf2c39deede0644d8"/>
    <p:sldId xmlns:r="http://schemas.openxmlformats.org/officeDocument/2006/relationships" id="259" r:id="Rbcf90338e28641bb"/>
    <p:sldId xmlns:r="http://schemas.openxmlformats.org/officeDocument/2006/relationships" id="260" r:id="R0c932ede4b53411a"/>
    <p:sldId xmlns:r="http://schemas.openxmlformats.org/officeDocument/2006/relationships" id="261" r:id="R6ae33add460e4492"/>
    <p:sldId xmlns:r="http://schemas.openxmlformats.org/officeDocument/2006/relationships" id="262" r:id="R7b171723a8d3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2345bf77e4941" /><Relationship Type="http://schemas.openxmlformats.org/officeDocument/2006/relationships/slide" Target="/ppt/slides/slide1.xml" Id="R1012d81ca92f42f5" /><Relationship Type="http://schemas.openxmlformats.org/officeDocument/2006/relationships/slide" Target="/ppt/slides/slide2.xml" Id="R6dc1a14a43394740" /><Relationship Type="http://schemas.openxmlformats.org/officeDocument/2006/relationships/slide" Target="/ppt/slides/slide3.xml" Id="Rf2c39deede0644d8" /><Relationship Type="http://schemas.openxmlformats.org/officeDocument/2006/relationships/slide" Target="/ppt/slides/slide4.xml" Id="Rbcf90338e28641bb" /><Relationship Type="http://schemas.openxmlformats.org/officeDocument/2006/relationships/slide" Target="/ppt/slides/slide5.xml" Id="R0c932ede4b53411a" /><Relationship Type="http://schemas.openxmlformats.org/officeDocument/2006/relationships/slide" Target="/ppt/slides/slide6.xml" Id="R6ae33add460e4492" /><Relationship Type="http://schemas.openxmlformats.org/officeDocument/2006/relationships/slide" Target="/ppt/slides/slide7.xml" Id="R7b171723a8d3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7494472af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256d82b3742a4" /><Relationship Type="http://schemas.openxmlformats.org/officeDocument/2006/relationships/theme" Target="/ppt/slideMasters/theme/theme1.xml" Id="R596ef40f100b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7256d82b37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135a230de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6d045a2a444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bd92435ef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55f11d6245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e1d1d3a94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2f49e569b4c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64027d997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SFH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SFH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23 800 738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23 959 346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FERKINGSTAD HYSTAD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HENNING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Kolstøneset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930 343 129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