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e086c44406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9ea64836f4eb1"/>
  </p:sldMasterIdLst>
  <p:sldIdLst>
    <p:sldId xmlns:r="http://schemas.openxmlformats.org/officeDocument/2006/relationships" id="256" r:id="Raace5327ff7c4b69"/>
    <p:sldId xmlns:r="http://schemas.openxmlformats.org/officeDocument/2006/relationships" id="257" r:id="Rcc70349b8f44433a"/>
    <p:sldId xmlns:r="http://schemas.openxmlformats.org/officeDocument/2006/relationships" id="258" r:id="R692900d2016a48eb"/>
    <p:sldId xmlns:r="http://schemas.openxmlformats.org/officeDocument/2006/relationships" id="259" r:id="Re9010ae3c4fc4a3d"/>
    <p:sldId xmlns:r="http://schemas.openxmlformats.org/officeDocument/2006/relationships" id="260" r:id="R64e0ec0a2d21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9ea64836f4eb1" /><Relationship Type="http://schemas.openxmlformats.org/officeDocument/2006/relationships/slide" Target="/ppt/slides/slide1.xml" Id="Raace5327ff7c4b69" /><Relationship Type="http://schemas.openxmlformats.org/officeDocument/2006/relationships/slide" Target="/ppt/slides/slide2.xml" Id="Rcc70349b8f44433a" /><Relationship Type="http://schemas.openxmlformats.org/officeDocument/2006/relationships/slide" Target="/ppt/slides/slide3.xml" Id="R692900d2016a48eb" /><Relationship Type="http://schemas.openxmlformats.org/officeDocument/2006/relationships/slide" Target="/ppt/slides/slide4.xml" Id="Re9010ae3c4fc4a3d" /><Relationship Type="http://schemas.openxmlformats.org/officeDocument/2006/relationships/slide" Target="/ppt/slides/slide5.xml" Id="R64e0ec0a2d21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98483f5af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236ee8bf34b90" /><Relationship Type="http://schemas.openxmlformats.org/officeDocument/2006/relationships/theme" Target="/ppt/slideMasters/theme/theme1.xml" Id="Reba56cb112f3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3236ee8bf34b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3a5b407e5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e1e8710d5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f3b557ab94d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18fb8342d49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e9dbe9cd145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