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20136c42f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f731001fa4c83"/>
  </p:sldMasterIdLst>
  <p:sldIdLst>
    <p:sldId xmlns:r="http://schemas.openxmlformats.org/officeDocument/2006/relationships" id="256" r:id="R3977548d90054ba4"/>
    <p:sldId xmlns:r="http://schemas.openxmlformats.org/officeDocument/2006/relationships" id="257" r:id="R08c2dc36eacb4c90"/>
    <p:sldId xmlns:r="http://schemas.openxmlformats.org/officeDocument/2006/relationships" id="258" r:id="R0dfaec9d9d3a4270"/>
    <p:sldId xmlns:r="http://schemas.openxmlformats.org/officeDocument/2006/relationships" id="259" r:id="R999309410f534300"/>
    <p:sldId xmlns:r="http://schemas.openxmlformats.org/officeDocument/2006/relationships" id="260" r:id="R2717317b3249448a"/>
    <p:sldId xmlns:r="http://schemas.openxmlformats.org/officeDocument/2006/relationships" id="261" r:id="R9e17ead60fce4143"/>
    <p:sldId xmlns:r="http://schemas.openxmlformats.org/officeDocument/2006/relationships" id="262" r:id="R3db76ac74234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f731001fa4c83" /><Relationship Type="http://schemas.openxmlformats.org/officeDocument/2006/relationships/slide" Target="/ppt/slides/slide1.xml" Id="R3977548d90054ba4" /><Relationship Type="http://schemas.openxmlformats.org/officeDocument/2006/relationships/slide" Target="/ppt/slides/slide2.xml" Id="R08c2dc36eacb4c90" /><Relationship Type="http://schemas.openxmlformats.org/officeDocument/2006/relationships/slide" Target="/ppt/slides/slide3.xml" Id="R0dfaec9d9d3a4270" /><Relationship Type="http://schemas.openxmlformats.org/officeDocument/2006/relationships/slide" Target="/ppt/slides/slide4.xml" Id="R999309410f534300" /><Relationship Type="http://schemas.openxmlformats.org/officeDocument/2006/relationships/slide" Target="/ppt/slides/slide5.xml" Id="R2717317b3249448a" /><Relationship Type="http://schemas.openxmlformats.org/officeDocument/2006/relationships/slide" Target="/ppt/slides/slide6.xml" Id="R9e17ead60fce4143" /><Relationship Type="http://schemas.openxmlformats.org/officeDocument/2006/relationships/slide" Target="/ppt/slides/slide7.xml" Id="R3db76ac74234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76a544e64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08f3957aa4813" /><Relationship Type="http://schemas.openxmlformats.org/officeDocument/2006/relationships/theme" Target="/ppt/slideMasters/theme/theme1.xml" Id="R6a9d161033f8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08f3957aa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94d4f8e38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d2ab9db96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b42f5d0f7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f91dbe2a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412ba57e1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ca7a1311a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975d08e4e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SKJELLERFJELLET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SKJELLERFJELLET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5 182 447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THOR EIVIND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THOR EIVIND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Folabruveien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