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b2d4f064aa48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8813767d79491a"/>
  </p:sldMasterIdLst>
  <p:sldIdLst>
    <p:sldId xmlns:r="http://schemas.openxmlformats.org/officeDocument/2006/relationships" id="256" r:id="R8207619b435348b9"/>
    <p:sldId xmlns:r="http://schemas.openxmlformats.org/officeDocument/2006/relationships" id="257" r:id="R868667452a464a26"/>
    <p:sldId xmlns:r="http://schemas.openxmlformats.org/officeDocument/2006/relationships" id="258" r:id="Rdeb8f85bf8674949"/>
    <p:sldId xmlns:r="http://schemas.openxmlformats.org/officeDocument/2006/relationships" id="259" r:id="R4479231339c1453b"/>
    <p:sldId xmlns:r="http://schemas.openxmlformats.org/officeDocument/2006/relationships" id="260" r:id="R8422cb14aa8847c8"/>
    <p:sldId xmlns:r="http://schemas.openxmlformats.org/officeDocument/2006/relationships" id="261" r:id="R61c17eedd9c44e7d"/>
    <p:sldId xmlns:r="http://schemas.openxmlformats.org/officeDocument/2006/relationships" id="262" r:id="Rc454db07a2e94f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813767d79491a" /><Relationship Type="http://schemas.openxmlformats.org/officeDocument/2006/relationships/slide" Target="/ppt/slides/slide1.xml" Id="R8207619b435348b9" /><Relationship Type="http://schemas.openxmlformats.org/officeDocument/2006/relationships/slide" Target="/ppt/slides/slide2.xml" Id="R868667452a464a26" /><Relationship Type="http://schemas.openxmlformats.org/officeDocument/2006/relationships/slide" Target="/ppt/slides/slide3.xml" Id="Rdeb8f85bf8674949" /><Relationship Type="http://schemas.openxmlformats.org/officeDocument/2006/relationships/slide" Target="/ppt/slides/slide4.xml" Id="R4479231339c1453b" /><Relationship Type="http://schemas.openxmlformats.org/officeDocument/2006/relationships/slide" Target="/ppt/slides/slide5.xml" Id="R8422cb14aa8847c8" /><Relationship Type="http://schemas.openxmlformats.org/officeDocument/2006/relationships/slide" Target="/ppt/slides/slide6.xml" Id="R61c17eedd9c44e7d" /><Relationship Type="http://schemas.openxmlformats.org/officeDocument/2006/relationships/slide" Target="/ppt/slides/slide7.xml" Id="Rc454db07a2e94f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f322b9f10041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d704748f64058" /><Relationship Type="http://schemas.openxmlformats.org/officeDocument/2006/relationships/theme" Target="/ppt/slideMasters/theme/theme1.xml" Id="Rffded6b0087d49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d704748f6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2591b3a3f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8da5e39d9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21e2a262642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3d72271cd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d52f05eb245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180b7db1741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1c4a602f6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STÅLAND OG SØNNER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STÅLAND OG SØNNER AS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1 829 940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858 270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2 042 167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Øyfjellvegen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olav@baservice.no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930 365 270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STÅLAND OG SØNNER AS</a:t>
            </a:r>
          </a:p>
        </p:txBody>
      </p:sp>
    </p:spTree>
  </p:cSld>
  <p:clrMapOvr>
    <a:masterClrMapping xmlns:a="http://schemas.openxmlformats.org/drawingml/2006/main"/>
  </p:clrMapOvr>
</p:sld>
</file>