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03028d56d247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8a48f0d1984a7d"/>
  </p:sldMasterIdLst>
  <p:sldIdLst>
    <p:sldId xmlns:r="http://schemas.openxmlformats.org/officeDocument/2006/relationships" id="256" r:id="R7d63be4d114b4bf2"/>
    <p:sldId xmlns:r="http://schemas.openxmlformats.org/officeDocument/2006/relationships" id="257" r:id="Rbe475d01f7ca4d8f"/>
    <p:sldId xmlns:r="http://schemas.openxmlformats.org/officeDocument/2006/relationships" id="258" r:id="Rabceaed3451a4d2d"/>
    <p:sldId xmlns:r="http://schemas.openxmlformats.org/officeDocument/2006/relationships" id="259" r:id="Rd92a0eacd5ed4e74"/>
    <p:sldId xmlns:r="http://schemas.openxmlformats.org/officeDocument/2006/relationships" id="260" r:id="R6a210d50dbd24955"/>
    <p:sldId xmlns:r="http://schemas.openxmlformats.org/officeDocument/2006/relationships" id="261" r:id="R09dc3d8aa7194421"/>
    <p:sldId xmlns:r="http://schemas.openxmlformats.org/officeDocument/2006/relationships" id="262" r:id="R088fd710e44447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8a48f0d1984a7d" /><Relationship Type="http://schemas.openxmlformats.org/officeDocument/2006/relationships/slide" Target="/ppt/slides/slide1.xml" Id="R7d63be4d114b4bf2" /><Relationship Type="http://schemas.openxmlformats.org/officeDocument/2006/relationships/slide" Target="/ppt/slides/slide2.xml" Id="Rbe475d01f7ca4d8f" /><Relationship Type="http://schemas.openxmlformats.org/officeDocument/2006/relationships/slide" Target="/ppt/slides/slide3.xml" Id="Rabceaed3451a4d2d" /><Relationship Type="http://schemas.openxmlformats.org/officeDocument/2006/relationships/slide" Target="/ppt/slides/slide4.xml" Id="Rd92a0eacd5ed4e74" /><Relationship Type="http://schemas.openxmlformats.org/officeDocument/2006/relationships/slide" Target="/ppt/slides/slide5.xml" Id="R6a210d50dbd24955" /><Relationship Type="http://schemas.openxmlformats.org/officeDocument/2006/relationships/slide" Target="/ppt/slides/slide6.xml" Id="R09dc3d8aa7194421" /><Relationship Type="http://schemas.openxmlformats.org/officeDocument/2006/relationships/slide" Target="/ppt/slides/slide7.xml" Id="R088fd710e44447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0c8d4d79f940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b571b8804a4b89" /><Relationship Type="http://schemas.openxmlformats.org/officeDocument/2006/relationships/theme" Target="/ppt/slideMasters/theme/theme1.xml" Id="R1f19cb53c7e345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b571b8804a4b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6f85d0c15c48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413a5a5e6a4c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25acba48b04f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6b02ea18fe48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f3881230774f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ab4439b3104f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a22d848aa44e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INGER-ANNE ARVESEN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INGER-ANNE ARVESEN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INGER-ANNE ARVESEN HOLDING AS ble etablert [år] og holder til i Straumsgrend.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INGER-ANNE ARVESEN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INGER-ANNE ARVESEN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INGER-ANNE ARVESEN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−16 132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765 078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22 676 507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24 229 593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INGER-ANNE ARVESEN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ARVESEN INGER ANNE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INGER-ANNE ARVESEN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Rekdalsveien 127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5151 Straumsgrend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930 367 346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INGER-ANNE ARVESEN HOLDING AS</a:t>
            </a:r>
          </a:p>
        </p:txBody>
      </p:sp>
    </p:spTree>
  </p:cSld>
  <p:clrMapOvr>
    <a:masterClrMapping xmlns:a="http://schemas.openxmlformats.org/drawingml/2006/main"/>
  </p:clrMapOvr>
</p:sld>
</file>