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0f88a8c94e4f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4aa099238246e4"/>
  </p:sldMasterIdLst>
  <p:sldIdLst>
    <p:sldId xmlns:r="http://schemas.openxmlformats.org/officeDocument/2006/relationships" id="256" r:id="R95a12ebddf6b4488"/>
    <p:sldId xmlns:r="http://schemas.openxmlformats.org/officeDocument/2006/relationships" id="257" r:id="Racbc4d335900409a"/>
    <p:sldId xmlns:r="http://schemas.openxmlformats.org/officeDocument/2006/relationships" id="258" r:id="R76d4ec0f01b1415c"/>
    <p:sldId xmlns:r="http://schemas.openxmlformats.org/officeDocument/2006/relationships" id="259" r:id="R5842902d1b6541e4"/>
    <p:sldId xmlns:r="http://schemas.openxmlformats.org/officeDocument/2006/relationships" id="260" r:id="R97572b3c42da4ab2"/>
    <p:sldId xmlns:r="http://schemas.openxmlformats.org/officeDocument/2006/relationships" id="261" r:id="R9de793e35dae46a3"/>
    <p:sldId xmlns:r="http://schemas.openxmlformats.org/officeDocument/2006/relationships" id="262" r:id="Rfa064c176b7242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4aa099238246e4" /><Relationship Type="http://schemas.openxmlformats.org/officeDocument/2006/relationships/slide" Target="/ppt/slides/slide1.xml" Id="R95a12ebddf6b4488" /><Relationship Type="http://schemas.openxmlformats.org/officeDocument/2006/relationships/slide" Target="/ppt/slides/slide2.xml" Id="Racbc4d335900409a" /><Relationship Type="http://schemas.openxmlformats.org/officeDocument/2006/relationships/slide" Target="/ppt/slides/slide3.xml" Id="R76d4ec0f01b1415c" /><Relationship Type="http://schemas.openxmlformats.org/officeDocument/2006/relationships/slide" Target="/ppt/slides/slide4.xml" Id="R5842902d1b6541e4" /><Relationship Type="http://schemas.openxmlformats.org/officeDocument/2006/relationships/slide" Target="/ppt/slides/slide5.xml" Id="R97572b3c42da4ab2" /><Relationship Type="http://schemas.openxmlformats.org/officeDocument/2006/relationships/slide" Target="/ppt/slides/slide6.xml" Id="R9de793e35dae46a3" /><Relationship Type="http://schemas.openxmlformats.org/officeDocument/2006/relationships/slide" Target="/ppt/slides/slide7.xml" Id="Rfa064c176b7242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da4afff01848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8ee7e16ce4d5b" /><Relationship Type="http://schemas.openxmlformats.org/officeDocument/2006/relationships/theme" Target="/ppt/slideMasters/theme/theme1.xml" Id="R84c9047eb59e48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18ee7e16ce4d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0a392bb2046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477ba15ce44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03525c91346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2f75f27f74f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595ee9cee47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1b01c5c6f45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32251441b47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ERIKSEN-INVEST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ERIKSEN-INVEST AS ble etablert [år] og holder til i Harestua.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8 744 791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11 307 067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12 808 066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Klemmavegen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2743 Harestua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