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e882550f0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f8e1213624126"/>
  </p:sldMasterIdLst>
  <p:sldIdLst>
    <p:sldId xmlns:r="http://schemas.openxmlformats.org/officeDocument/2006/relationships" id="256" r:id="Rf2cf39be60964490"/>
    <p:sldId xmlns:r="http://schemas.openxmlformats.org/officeDocument/2006/relationships" id="257" r:id="Reba1c07f7bf94d35"/>
    <p:sldId xmlns:r="http://schemas.openxmlformats.org/officeDocument/2006/relationships" id="258" r:id="Rf48c603ef7fa4304"/>
    <p:sldId xmlns:r="http://schemas.openxmlformats.org/officeDocument/2006/relationships" id="259" r:id="R6c099ae5858e4d3d"/>
    <p:sldId xmlns:r="http://schemas.openxmlformats.org/officeDocument/2006/relationships" id="260" r:id="R8a90651583f344d7"/>
    <p:sldId xmlns:r="http://schemas.openxmlformats.org/officeDocument/2006/relationships" id="261" r:id="R3656108241f64ee7"/>
    <p:sldId xmlns:r="http://schemas.openxmlformats.org/officeDocument/2006/relationships" id="262" r:id="R72d583c03616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f8e1213624126" /><Relationship Type="http://schemas.openxmlformats.org/officeDocument/2006/relationships/slide" Target="/ppt/slides/slide1.xml" Id="Rf2cf39be60964490" /><Relationship Type="http://schemas.openxmlformats.org/officeDocument/2006/relationships/slide" Target="/ppt/slides/slide2.xml" Id="Reba1c07f7bf94d35" /><Relationship Type="http://schemas.openxmlformats.org/officeDocument/2006/relationships/slide" Target="/ppt/slides/slide3.xml" Id="Rf48c603ef7fa4304" /><Relationship Type="http://schemas.openxmlformats.org/officeDocument/2006/relationships/slide" Target="/ppt/slides/slide4.xml" Id="R6c099ae5858e4d3d" /><Relationship Type="http://schemas.openxmlformats.org/officeDocument/2006/relationships/slide" Target="/ppt/slides/slide5.xml" Id="R8a90651583f344d7" /><Relationship Type="http://schemas.openxmlformats.org/officeDocument/2006/relationships/slide" Target="/ppt/slides/slide6.xml" Id="R3656108241f64ee7" /><Relationship Type="http://schemas.openxmlformats.org/officeDocument/2006/relationships/slide" Target="/ppt/slides/slide7.xml" Id="R72d583c03616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7278e93f6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ea756a8bc4182" /><Relationship Type="http://schemas.openxmlformats.org/officeDocument/2006/relationships/theme" Target="/ppt/slideMasters/theme/theme1.xml" Id="Rb74195ee13c5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ea756a8bc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6e8d8858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b2f5e330b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6e600c16f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b024aab5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33d9d1f8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797c982b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49b73ac5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SVENNER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SVENNER EIENDOMSINVEST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−1 750 859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42 434 907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SPH1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TIPP TRANSPORT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930 375 608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